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83" r:id="rId2"/>
    <p:sldId id="284" r:id="rId3"/>
    <p:sldId id="257" r:id="rId4"/>
    <p:sldId id="259" r:id="rId5"/>
    <p:sldId id="260" r:id="rId6"/>
    <p:sldId id="268" r:id="rId7"/>
    <p:sldId id="261" r:id="rId8"/>
    <p:sldId id="273" r:id="rId9"/>
    <p:sldId id="262" r:id="rId10"/>
    <p:sldId id="272" r:id="rId11"/>
    <p:sldId id="263" r:id="rId12"/>
    <p:sldId id="277" r:id="rId13"/>
    <p:sldId id="265" r:id="rId14"/>
    <p:sldId id="270" r:id="rId15"/>
    <p:sldId id="274" r:id="rId16"/>
    <p:sldId id="275" r:id="rId17"/>
    <p:sldId id="276" r:id="rId18"/>
    <p:sldId id="285" r:id="rId19"/>
    <p:sldId id="286" r:id="rId20"/>
    <p:sldId id="26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784946-9B38-4AEF-B1BB-9C6E5F63B772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EF7C4A-BBFB-4984-9F0B-131304ADFA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328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0524DA5-70E9-4B86-95E4-832EAD680ADC}" type="datetimeFigureOut">
              <a:rPr lang="cs-CZ" smtClean="0"/>
              <a:pPr/>
              <a:t>17.12.2013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2877DF-48A0-489C-B666-14212618A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asis_Timimoun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Oasis_Timimoun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334010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VY_32_INOVACE_02A_15_POUŠTĚ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POLOPOUŠTĚ 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Pouště a polopouště (</a:t>
            </a:r>
            <a:r>
              <a:rPr lang="cs-CZ" dirty="0" err="1" smtClean="0"/>
              <a:t>Geobiom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materiálu 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 Přírodní krajiny na Zemi a jejich využití. 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Pouště a polopouště</a:t>
            </a:r>
            <a:br>
              <a:rPr lang="cs-CZ" dirty="0" smtClean="0"/>
            </a:br>
            <a:r>
              <a:rPr lang="cs-CZ" dirty="0" smtClean="0"/>
              <a:t>( </a:t>
            </a:r>
            <a:r>
              <a:rPr lang="cs-CZ" dirty="0" err="1" smtClean="0"/>
              <a:t>Geobiom</a:t>
            </a:r>
            <a:r>
              <a:rPr lang="cs-CZ" dirty="0" smtClean="0"/>
              <a:t>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</a:t>
            </a:r>
            <a:r>
              <a:rPr lang="cs-CZ" dirty="0" err="1" smtClean="0"/>
              <a:t>geobiomu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Neúrodná oblast – horní hranice srážek –</a:t>
            </a:r>
          </a:p>
          <a:p>
            <a:r>
              <a:rPr lang="cs-CZ" dirty="0" smtClean="0"/>
              <a:t>- </a:t>
            </a:r>
            <a:r>
              <a:rPr lang="cs-CZ" b="1" dirty="0" smtClean="0"/>
              <a:t>250 mm/rok – </a:t>
            </a:r>
            <a:r>
              <a:rPr lang="cs-CZ" dirty="0" smtClean="0"/>
              <a:t>nedostatek vegetace</a:t>
            </a:r>
          </a:p>
          <a:p>
            <a:r>
              <a:rPr lang="cs-CZ" dirty="0" smtClean="0"/>
              <a:t>Výskyt – okolí obratníků („horké pouště“)</a:t>
            </a:r>
          </a:p>
          <a:p>
            <a:r>
              <a:rPr lang="cs-CZ" dirty="0" smtClean="0"/>
              <a:t>(„studené/polární/“- Grónsko, Antarktida)</a:t>
            </a:r>
          </a:p>
          <a:p>
            <a:pPr>
              <a:buNone/>
            </a:pPr>
            <a:endParaRPr lang="cs-CZ" b="1" dirty="0" smtClean="0"/>
          </a:p>
          <a:p>
            <a:pPr lvl="8"/>
            <a:r>
              <a:rPr lang="cs-CZ" b="1" dirty="0" smtClean="0"/>
              <a:t>                                         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Vymezte na mapě světa oblasti pouští :</a:t>
            </a:r>
            <a:endParaRPr lang="cs-CZ" dirty="0"/>
          </a:p>
        </p:txBody>
      </p:sp>
      <p:pic>
        <p:nvPicPr>
          <p:cNvPr id="4" name="Obrázek 3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8562287" cy="4789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8562287" cy="47899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Vymezte na mapě světa oblasti pouští 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997898" y="3068960"/>
            <a:ext cx="72008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131840" y="4293096"/>
            <a:ext cx="21602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211960" y="3249827"/>
            <a:ext cx="172819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968044" y="4280271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8872" y="4352279"/>
            <a:ext cx="72008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822424" y="2857420"/>
            <a:ext cx="13464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 a polopouště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Geobiom</a:t>
            </a:r>
            <a:r>
              <a:rPr lang="cs-CZ" dirty="0" smtClean="0"/>
              <a:t>  typický odlišností sedimentů</a:t>
            </a:r>
          </a:p>
          <a:p>
            <a:r>
              <a:rPr lang="cs-CZ" dirty="0" smtClean="0"/>
              <a:t>Typy:</a:t>
            </a:r>
          </a:p>
          <a:p>
            <a:r>
              <a:rPr lang="cs-CZ" b="1" dirty="0" smtClean="0"/>
              <a:t>Erg</a:t>
            </a:r>
            <a:r>
              <a:rPr lang="cs-CZ" dirty="0" smtClean="0"/>
              <a:t> – písečná poušť</a:t>
            </a:r>
          </a:p>
          <a:p>
            <a:r>
              <a:rPr lang="cs-CZ" b="1" dirty="0" err="1" smtClean="0"/>
              <a:t>Serir</a:t>
            </a:r>
            <a:r>
              <a:rPr lang="cs-CZ" dirty="0" smtClean="0"/>
              <a:t> – štěrková poušť</a:t>
            </a:r>
          </a:p>
          <a:p>
            <a:r>
              <a:rPr lang="cs-CZ" b="1" dirty="0" err="1" smtClean="0"/>
              <a:t>Hamáda</a:t>
            </a:r>
            <a:r>
              <a:rPr lang="cs-CZ" b="1" dirty="0" smtClean="0"/>
              <a:t> – </a:t>
            </a:r>
            <a:r>
              <a:rPr lang="cs-CZ" dirty="0" smtClean="0"/>
              <a:t>kamenitá, </a:t>
            </a:r>
            <a:r>
              <a:rPr lang="cs-CZ" dirty="0" err="1" smtClean="0"/>
              <a:t>sklanatá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Tvary v poušti:</a:t>
            </a:r>
          </a:p>
          <a:p>
            <a:r>
              <a:rPr lang="cs-CZ" b="1" dirty="0" err="1" smtClean="0"/>
              <a:t>Šotty</a:t>
            </a:r>
            <a:r>
              <a:rPr lang="cs-CZ" dirty="0" smtClean="0"/>
              <a:t> – slaná pouštní jezera      </a:t>
            </a:r>
            <a:r>
              <a:rPr lang="cs-CZ" b="1" dirty="0" smtClean="0"/>
              <a:t>Vádí </a:t>
            </a:r>
            <a:r>
              <a:rPr lang="cs-CZ" dirty="0" smtClean="0"/>
              <a:t>(</a:t>
            </a:r>
            <a:r>
              <a:rPr lang="cs-CZ" dirty="0" err="1" smtClean="0"/>
              <a:t>creek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Čeřiny, hrance, duny, barchany, </a:t>
            </a:r>
            <a:r>
              <a:rPr lang="cs-CZ" b="1" dirty="0" err="1" smtClean="0"/>
              <a:t>sebky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Tvary v poušti: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4749" t="30023" r="4012" b="32731"/>
          <a:stretch>
            <a:fillRect/>
          </a:stretch>
        </p:blipFill>
        <p:spPr bwMode="auto">
          <a:xfrm>
            <a:off x="395536" y="1988840"/>
            <a:ext cx="8424935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na tabuli světadíl, stát, ve kterém uvedená poušť leží: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Poušť:					Světadíl, stát :</a:t>
            </a:r>
          </a:p>
          <a:p>
            <a:endParaRPr lang="cs-CZ" dirty="0" smtClean="0"/>
          </a:p>
          <a:p>
            <a:r>
              <a:rPr lang="cs-CZ" b="1" dirty="0" smtClean="0"/>
              <a:t>NAMIB</a:t>
            </a:r>
            <a:r>
              <a:rPr lang="cs-CZ" dirty="0" smtClean="0"/>
              <a:t>					…………………..</a:t>
            </a:r>
          </a:p>
          <a:p>
            <a:r>
              <a:rPr lang="cs-CZ" b="1" dirty="0" smtClean="0"/>
              <a:t>NAFÚD</a:t>
            </a:r>
            <a:r>
              <a:rPr lang="cs-CZ" dirty="0" smtClean="0"/>
              <a:t>					…………………..</a:t>
            </a:r>
          </a:p>
          <a:p>
            <a:r>
              <a:rPr lang="cs-CZ" b="1" dirty="0" smtClean="0"/>
              <a:t>GOBI</a:t>
            </a:r>
            <a:r>
              <a:rPr lang="cs-CZ" dirty="0" smtClean="0"/>
              <a:t>					…………………..</a:t>
            </a:r>
          </a:p>
          <a:p>
            <a:r>
              <a:rPr lang="cs-CZ" b="1" dirty="0" smtClean="0"/>
              <a:t>VELKÁ PÍSEČNÁ POUŠŤ</a:t>
            </a:r>
            <a:r>
              <a:rPr lang="cs-CZ" dirty="0" smtClean="0"/>
              <a:t>	…………………..</a:t>
            </a:r>
          </a:p>
          <a:p>
            <a:endParaRPr lang="cs-CZ" dirty="0" smtClean="0"/>
          </a:p>
          <a:p>
            <a:r>
              <a:rPr lang="cs-CZ" dirty="0" smtClean="0"/>
              <a:t>( k vyhledání údajů použijte Atlas dnešního světa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na tabuli světadíl, stát, ve kterém uvedená poušť leží: ::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Poušť:					Světadíl, stát :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NAMIB</a:t>
            </a:r>
            <a:r>
              <a:rPr lang="cs-CZ" dirty="0" smtClean="0"/>
              <a:t>					</a:t>
            </a:r>
            <a:r>
              <a:rPr lang="cs-CZ" dirty="0" smtClean="0">
                <a:solidFill>
                  <a:srgbClr val="FF0000"/>
                </a:solidFill>
              </a:rPr>
              <a:t>Jižní Afrika, JAR</a:t>
            </a: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NAFÚD</a:t>
            </a:r>
            <a:r>
              <a:rPr lang="cs-CZ" dirty="0" smtClean="0"/>
              <a:t>					</a:t>
            </a:r>
            <a:r>
              <a:rPr lang="cs-CZ" dirty="0" smtClean="0">
                <a:solidFill>
                  <a:srgbClr val="FF0000"/>
                </a:solidFill>
              </a:rPr>
              <a:t>Arabský </a:t>
            </a:r>
            <a:r>
              <a:rPr lang="cs-CZ" dirty="0" err="1" smtClean="0">
                <a:solidFill>
                  <a:srgbClr val="FF0000"/>
                </a:solidFill>
              </a:rPr>
              <a:t>pol</a:t>
            </a:r>
            <a:r>
              <a:rPr lang="cs-CZ" dirty="0" smtClean="0">
                <a:solidFill>
                  <a:srgbClr val="FF0000"/>
                </a:solidFill>
              </a:rPr>
              <a:t>., SA</a:t>
            </a: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GOBI</a:t>
            </a:r>
            <a:r>
              <a:rPr lang="cs-CZ" dirty="0" smtClean="0"/>
              <a:t>					</a:t>
            </a:r>
            <a:r>
              <a:rPr lang="cs-CZ" dirty="0" smtClean="0">
                <a:solidFill>
                  <a:srgbClr val="FF0000"/>
                </a:solidFill>
              </a:rPr>
              <a:t>Asie, Čína, </a:t>
            </a:r>
            <a:r>
              <a:rPr lang="cs-CZ" dirty="0" err="1" smtClean="0">
                <a:solidFill>
                  <a:srgbClr val="FF0000"/>
                </a:solidFill>
              </a:rPr>
              <a:t>Mo</a:t>
            </a: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VELKÁ PÍSEČNÁ POUŠŤ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Austrálie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( k vyhledání údajů použijte Atlas dnešního světa 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Hospodářské využití pouští a polopouští: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OÁZA -  </a:t>
            </a:r>
            <a:r>
              <a:rPr lang="cs-CZ" dirty="0" smtClean="0"/>
              <a:t>zdroj vody („artézská studna“)</a:t>
            </a:r>
          </a:p>
          <a:p>
            <a:r>
              <a:rPr lang="cs-CZ" dirty="0" smtClean="0"/>
              <a:t>Chov – ovce, kozy, velbloudi</a:t>
            </a:r>
          </a:p>
          <a:p>
            <a:r>
              <a:rPr lang="cs-CZ" dirty="0" smtClean="0"/>
              <a:t>Pěstování plodin – palma datlová, obiloviny, ovoce, zelenina</a:t>
            </a:r>
          </a:p>
          <a:p>
            <a:r>
              <a:rPr lang="cs-CZ" dirty="0" smtClean="0"/>
              <a:t>Obchod, řemesla</a:t>
            </a:r>
          </a:p>
          <a:p>
            <a:r>
              <a:rPr lang="cs-CZ" dirty="0" smtClean="0"/>
              <a:t>Nomádi( Beduíni/Tuaregové/)</a:t>
            </a:r>
          </a:p>
          <a:p>
            <a:r>
              <a:rPr lang="cs-CZ" dirty="0" smtClean="0"/>
              <a:t>Karavany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OÁZA</a:t>
            </a:r>
            <a:endParaRPr lang="cs-CZ" dirty="0"/>
          </a:p>
        </p:txBody>
      </p:sp>
      <p:pic>
        <p:nvPicPr>
          <p:cNvPr id="3" name="Obrázek 2" descr="http://upload.wikimedia.org/wikipedia/commons/9/9c/Oasis_Timimoun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628800"/>
            <a:ext cx="669674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043608" y="5679832"/>
            <a:ext cx="6696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dirty="0" smtClean="0">
                <a:hlinkClick r:id="rId3"/>
              </a:rPr>
              <a:t> http://cs.wikipedia.org/wiki/Soubor:Oasis_Timimoun.jpg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Vymezte na mapě oblasti postižené </a:t>
            </a:r>
            <a:r>
              <a:rPr lang="cs-CZ" dirty="0" err="1" smtClean="0"/>
              <a:t>dezertifikací</a:t>
            </a:r>
            <a:r>
              <a:rPr lang="cs-CZ" dirty="0" smtClean="0"/>
              <a:t>, pojem vysvětlete :</a:t>
            </a:r>
            <a:endParaRPr lang="cs-CZ" dirty="0"/>
          </a:p>
        </p:txBody>
      </p:sp>
      <p:pic>
        <p:nvPicPr>
          <p:cNvPr id="4" name="Obrázek 3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0857" y="1628800"/>
            <a:ext cx="8562287" cy="4789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0857" y="1034042"/>
            <a:ext cx="8562287" cy="47899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Vymezte na mapě oblasti postižené </a:t>
            </a:r>
            <a:r>
              <a:rPr lang="cs-CZ" dirty="0" err="1" smtClean="0"/>
              <a:t>dezertifikací</a:t>
            </a:r>
            <a:r>
              <a:rPr lang="cs-CZ" dirty="0" smtClean="0"/>
              <a:t>, pojem vysvětlete :</a:t>
            </a:r>
            <a:r>
              <a:rPr lang="cs-CZ" dirty="0" smtClean="0">
                <a:solidFill>
                  <a:srgbClr val="FF0000"/>
                </a:solidFill>
              </a:rPr>
              <a:t> Řešení.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067944" y="2924725"/>
            <a:ext cx="201622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Rozšiřování pouští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Popište vznik zdroje podzemní vody v pouštních oblastech  podle obrázku: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4132" t="30294" r="3306" b="25294"/>
          <a:stretch>
            <a:fillRect/>
          </a:stretch>
        </p:blipFill>
        <p:spPr bwMode="auto">
          <a:xfrm>
            <a:off x="323528" y="2514600"/>
            <a:ext cx="8424936" cy="2498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Popište vznik zdroje podzemní vody v pouštních oblastech  podle obrázku: </a:t>
            </a:r>
            <a:r>
              <a:rPr lang="cs-CZ" dirty="0" smtClean="0">
                <a:solidFill>
                  <a:srgbClr val="FF0000"/>
                </a:solidFill>
              </a:rPr>
              <a:t> Řešení.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4132" t="30294" r="6296" b="25294"/>
          <a:stretch>
            <a:fillRect/>
          </a:stretch>
        </p:blipFill>
        <p:spPr bwMode="auto">
          <a:xfrm>
            <a:off x="1290637" y="2514600"/>
            <a:ext cx="65627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259632" y="5589240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Artézská studna – voda pod nepropustnými vrstvami(tlak) v pánvích (napjatá hladina), zdroj vody </a:t>
            </a:r>
            <a:r>
              <a:rPr lang="cs-CZ" smtClean="0">
                <a:solidFill>
                  <a:srgbClr val="FF0000"/>
                </a:solidFill>
              </a:rPr>
              <a:t>v pouštích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obrázcích jsou zástupci pouštní fauny, pojmenujte je:</a:t>
            </a:r>
            <a:endParaRPr lang="cs-CZ" dirty="0"/>
          </a:p>
        </p:txBody>
      </p:sp>
      <p:pic>
        <p:nvPicPr>
          <p:cNvPr id="3" name="Obrázek 2" descr="C:\Users\Jana\Desktop\2013_01_14\43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916832"/>
            <a:ext cx="1685925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Jana\Desktop\2013_01_14\47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844824"/>
            <a:ext cx="22669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Jana\Desktop\2013_01_14\44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060848"/>
            <a:ext cx="2303145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Jana\Desktop\2013_01_14\45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437112"/>
            <a:ext cx="222885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971600" y="3789040"/>
            <a:ext cx="14184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880" y="378904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28184" y="3645024"/>
            <a:ext cx="18505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635896" y="5949280"/>
            <a:ext cx="187220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obrázcích jsou zástupci pouštní fauny, pojmenujte je: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pic>
        <p:nvPicPr>
          <p:cNvPr id="3" name="Obrázek 2" descr="C:\Users\Jana\Desktop\2013_01_14\43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916832"/>
            <a:ext cx="1685925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Jana\Desktop\2013_01_14\47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844824"/>
            <a:ext cx="22669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Jana\Desktop\2013_01_14\44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060848"/>
            <a:ext cx="2303145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Jana\Desktop\2013_01_14\45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437112"/>
            <a:ext cx="222885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971600" y="3789040"/>
            <a:ext cx="14184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Štír </a:t>
            </a:r>
            <a:r>
              <a:rPr lang="cs-CZ" dirty="0" err="1" smtClean="0"/>
              <a:t>tlustorepý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491880" y="378904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Velbloud dvouhrbý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228184" y="3645024"/>
            <a:ext cx="18505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Zmije růžkatá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635896" y="5949280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Chřestýš kostkovaný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Slide 5+6 – slepá mapa světa:  </a:t>
            </a:r>
          </a:p>
          <a:p>
            <a:pPr marL="0" indent="0">
              <a:buNone/>
            </a:pPr>
            <a:r>
              <a:rPr lang="cs-CZ" dirty="0" smtClean="0"/>
              <a:t>   Vytvořeno </a:t>
            </a:r>
            <a:r>
              <a:rPr lang="cs-CZ" dirty="0"/>
              <a:t>Markétou Pravdovou v programu ARCGIS – použito se </a:t>
            </a:r>
            <a:r>
              <a:rPr lang="cs-CZ" dirty="0" smtClean="0"/>
              <a:t>  svolením </a:t>
            </a:r>
            <a:r>
              <a:rPr lang="cs-CZ" dirty="0"/>
              <a:t>autora</a:t>
            </a:r>
          </a:p>
          <a:p>
            <a:r>
              <a:rPr lang="cs-CZ" dirty="0" err="1" smtClean="0"/>
              <a:t>Slide</a:t>
            </a:r>
            <a:r>
              <a:rPr lang="cs-CZ" dirty="0" smtClean="0"/>
              <a:t> 8 -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dirty="0" smtClean="0"/>
              <a:t>Slide 12 - </a:t>
            </a:r>
            <a:r>
              <a:rPr lang="cs-CZ" dirty="0" smtClean="0">
                <a:hlinkClick r:id="rId2"/>
              </a:rPr>
              <a:t>http</a:t>
            </a:r>
            <a:r>
              <a:rPr lang="cs-CZ" smtClean="0">
                <a:hlinkClick r:id="rId2"/>
              </a:rPr>
              <a:t>://</a:t>
            </a:r>
            <a:r>
              <a:rPr lang="cs-CZ" smtClean="0">
                <a:hlinkClick r:id="rId2"/>
              </a:rPr>
              <a:t>cs.wikipedia.org/wiki/Soubor:Oasis_Timimoun.jpg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Slide 13+14 </a:t>
            </a:r>
            <a:r>
              <a:rPr lang="cs-CZ" dirty="0"/>
              <a:t>slepá mapa světa:  </a:t>
            </a:r>
          </a:p>
          <a:p>
            <a:pPr marL="0" indent="0">
              <a:buNone/>
            </a:pPr>
            <a:r>
              <a:rPr lang="cs-CZ" dirty="0"/>
              <a:t>   Vytvořeno Markétou Pravdovou v programu ARCGIS – použito se   svolením autora</a:t>
            </a:r>
          </a:p>
          <a:p>
            <a:endParaRPr lang="cs-CZ" dirty="0" smtClean="0"/>
          </a:p>
          <a:p>
            <a:r>
              <a:rPr lang="cs-CZ" dirty="0" smtClean="0"/>
              <a:t>Slide 15+16 -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dirty="0" smtClean="0"/>
              <a:t>Slide 17+18 - 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r>
              <a:rPr lang="cs-CZ" dirty="0" smtClean="0"/>
              <a:t>MARTIN, Hanus; LUDĚK, Šídlo. </a:t>
            </a:r>
            <a:r>
              <a:rPr lang="cs-CZ" i="1" dirty="0" smtClean="0"/>
              <a:t>Školní atlas dnešního světa</a:t>
            </a:r>
            <a:r>
              <a:rPr lang="cs-CZ" dirty="0" smtClean="0"/>
              <a:t>. TERRA,s.r.o. a TERRA-KLUB,o.p.s.: TERRA,s.r.o. a TERRA-KLUB,o.p.s., 2011, ISBN 978-80-902282-6-9.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dirty="0" smtClean="0"/>
              <a:t>Archiv autora.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277</TotalTime>
  <Words>674</Words>
  <Application>Microsoft Office PowerPoint</Application>
  <PresentationFormat>Předvádění na obrazovce (4:3)</PresentationFormat>
  <Paragraphs>112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Administrativní</vt:lpstr>
      <vt:lpstr>Prezentace aplikace PowerPoint</vt:lpstr>
      <vt:lpstr>Prezentace aplikace PowerPoint</vt:lpstr>
      <vt:lpstr>Pouště a polopouště ( Geobiom )</vt:lpstr>
      <vt:lpstr>Vymezení geobiomu.</vt:lpstr>
      <vt:lpstr>Vymezte na mapě světa oblasti pouští :</vt:lpstr>
      <vt:lpstr>Vymezte na mapě světa oblasti pouští : Řešení</vt:lpstr>
      <vt:lpstr>Pouště a polopouště</vt:lpstr>
      <vt:lpstr>Tvary v poušti:</vt:lpstr>
      <vt:lpstr>Doplňte na tabuli světadíl, stát, ve kterém uvedená poušť leží: :</vt:lpstr>
      <vt:lpstr>Doplňte na tabuli světadíl, stát, ve kterém uvedená poušť leží: :: Řešení.</vt:lpstr>
      <vt:lpstr>Hospodářské využití pouští a polopouští:</vt:lpstr>
      <vt:lpstr>OÁZA</vt:lpstr>
      <vt:lpstr>Vymezte na mapě oblasti postižené dezertifikací, pojem vysvětlete :</vt:lpstr>
      <vt:lpstr>Vymezte na mapě oblasti postižené dezertifikací, pojem vysvětlete : Řešení.</vt:lpstr>
      <vt:lpstr>Popište vznik zdroje podzemní vody v pouštních oblastech  podle obrázku:</vt:lpstr>
      <vt:lpstr>Popište vznik zdroje podzemní vody v pouštních oblastech  podle obrázku:  Řešení.</vt:lpstr>
      <vt:lpstr>Na obrázcích jsou zástupci pouštní fauny, pojmenujte je:</vt:lpstr>
      <vt:lpstr>Na obrázcích jsou zástupci pouštní fauny, pojmenujte je: Řešení.</vt:lpstr>
      <vt:lpstr>Zdroje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 Pravda</cp:lastModifiedBy>
  <cp:revision>37</cp:revision>
  <dcterms:created xsi:type="dcterms:W3CDTF">2013-03-24T16:16:20Z</dcterms:created>
  <dcterms:modified xsi:type="dcterms:W3CDTF">2013-12-17T10:51:13Z</dcterms:modified>
</cp:coreProperties>
</file>