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BC0A7BB-2E6E-44DA-B059-D088D76E6E80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BD425D6-AC52-497B-B7DA-2BB810FBD86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3331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490321"/>
              </p:ext>
            </p:extLst>
          </p:nvPr>
        </p:nvGraphicFramePr>
        <p:xfrm>
          <a:off x="1043186" y="2348880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VY_32_INOVACE_553_VZORCE_SOUVĚTÍ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SPOJOVACÍCH VÝRAZŮ,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VZORCŮ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SOUVĚTÍ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52833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41682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Anotace:</a:t>
            </a:r>
          </a:p>
          <a:p>
            <a:endParaRPr lang="cs-CZ" sz="3200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r>
              <a:rPr lang="cs-CZ" sz="2400" dirty="0" smtClean="0"/>
              <a:t>Prezentace je určena žákům 4. ročníku v hodině českého jazyka. </a:t>
            </a:r>
          </a:p>
          <a:p>
            <a:r>
              <a:rPr lang="cs-CZ" sz="2400" dirty="0" smtClean="0"/>
              <a:t>Žáci si zopakují spojovací výrazy, zápis vzorců souvětí a samostatně vymyslí souvětí podle zadaného vzorce. </a:t>
            </a:r>
          </a:p>
          <a:p>
            <a:endParaRPr lang="cs-CZ" sz="2400" dirty="0"/>
          </a:p>
          <a:p>
            <a:r>
              <a:rPr lang="cs-CZ" sz="2400" dirty="0" smtClean="0"/>
              <a:t>Klíčová slova: souvětí, vzorec souvětí</a:t>
            </a:r>
            <a:r>
              <a:rPr lang="cs-CZ" sz="2400" smtClean="0"/>
              <a:t>, spojovací výrazy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107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buch 2 4"/>
          <p:cNvSpPr/>
          <p:nvPr/>
        </p:nvSpPr>
        <p:spPr>
          <a:xfrm rot="1203017">
            <a:off x="321021" y="-267966"/>
            <a:ext cx="8573965" cy="696188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1628800"/>
            <a:ext cx="47525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Souvětí je složeno ze dvou a více vět. </a:t>
            </a:r>
          </a:p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Základem je sloveso v určitém tvaru  (základní skladební dvojice).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63229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20688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Utvoř souvětí, ve kterých využiješ spojky a, ale, že, protože.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0206" y="1988840"/>
            <a:ext cx="7560840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koupališti jsem se opaloval a hrál plážový volejbal.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41" y="3167390"/>
            <a:ext cx="7560840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Včera bych přišel, ale měl jsem teplotu.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319211"/>
            <a:ext cx="7560840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Nemůžeme jet na dovolenou, protože se nám rozbilo auto.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3895" y="4005064"/>
            <a:ext cx="7560840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Maminka říkala, že k nám přijede babička na návštěvu.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806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Zapiš vzorce souvětí daných vět.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772816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Chtěl jsem vyhrát, ale soupeř byl lepší.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3358" y="2636912"/>
            <a:ext cx="74730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mi pomůžete, půjdeme </a:t>
            </a:r>
          </a:p>
          <a:p>
            <a:r>
              <a:rPr lang="cs-CZ" sz="2400" dirty="0" smtClean="0"/>
              <a:t>na koupaliště dřív.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57301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jsem byl venku, viděl jsem Petra, jak jezdí na kole.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0912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Protože jsme zaspali, ujel nám vlak.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37321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obchodě se rozhlížel, která televize je nejlepší.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74713" y="1711260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V1, ale V2.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03449" y="2659359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Když V1, V2.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9513" y="357301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Když V1, V2, jak V3.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6463" y="4509120"/>
            <a:ext cx="3429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Protože V1, V2.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6545" y="5496326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V1, která V2.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76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20688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Napiš souvětí podle zadaných vzorců. 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556792"/>
            <a:ext cx="27363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V1, protože V2.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023" y="2398313"/>
            <a:ext cx="349705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V1, jak V2, když V3.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3174156"/>
            <a:ext cx="381642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Protože V1,  V2 a V3.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933056"/>
            <a:ext cx="27363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V1, abyV2.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4717487"/>
            <a:ext cx="309634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Když V1, V2, V3.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86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3600" dirty="0" smtClean="0"/>
              <a:t>Použité zdroje:</a:t>
            </a:r>
          </a:p>
          <a:p>
            <a:pPr marL="18288" indent="0">
              <a:buNone/>
            </a:pPr>
            <a:r>
              <a:rPr lang="cs-CZ" sz="3600" dirty="0" smtClean="0"/>
              <a:t>Vlastní tvorba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0903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97</TotalTime>
  <Words>277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12</cp:revision>
  <dcterms:created xsi:type="dcterms:W3CDTF">2013-07-10T08:50:35Z</dcterms:created>
  <dcterms:modified xsi:type="dcterms:W3CDTF">2013-12-11T11:11:53Z</dcterms:modified>
</cp:coreProperties>
</file>