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3" r:id="rId8"/>
    <p:sldId id="264" r:id="rId9"/>
    <p:sldId id="262"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Kliknutím lze upravit styl.</a:t>
            </a:r>
            <a:endParaRPr kumimoji="0" lang="en-US"/>
          </a:p>
        </p:txBody>
      </p:sp>
      <p:sp>
        <p:nvSpPr>
          <p:cNvPr id="28" name="Zástupný symbol pro datum 27"/>
          <p:cNvSpPr>
            <a:spLocks noGrp="1"/>
          </p:cNvSpPr>
          <p:nvPr>
            <p:ph type="dt" sz="half" idx="10"/>
          </p:nvPr>
        </p:nvSpPr>
        <p:spPr/>
        <p:txBody>
          <a:bodyPr/>
          <a:lstStyle/>
          <a:p>
            <a:fld id="{8D5B259A-F56F-4333-A224-D05FBECA5E05}" type="datetimeFigureOut">
              <a:rPr lang="cs-CZ" smtClean="0"/>
              <a:t>11.12.2013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C7CDA623-8325-4EBF-93DF-7B6ED537A9EF}" type="slidenum">
              <a:rPr lang="cs-CZ" smtClean="0"/>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D5B259A-F56F-4333-A224-D05FBECA5E05}"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8D5B259A-F56F-4333-A224-D05FBECA5E05}"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C7CDA623-8325-4EBF-93DF-7B6ED537A9EF}"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D5B259A-F56F-4333-A224-D05FBECA5E05}"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8D5B259A-F56F-4333-A224-D05FBECA5E05}" type="datetimeFigureOut">
              <a:rPr lang="cs-CZ" smtClean="0"/>
              <a:t>11.12.2013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8D5B259A-F56F-4333-A224-D05FBECA5E05}" type="datetimeFigureOut">
              <a:rPr lang="cs-CZ" smtClean="0"/>
              <a:t>11.12.2013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D5B259A-F56F-4333-A224-D05FBECA5E05}" type="datetimeFigureOut">
              <a:rPr lang="cs-CZ" smtClean="0"/>
              <a:t>11.12.2013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D5B259A-F56F-4333-A224-D05FBECA5E05}"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Kliknutím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8D5B259A-F56F-4333-A224-D05FBECA5E05}"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D5B259A-F56F-4333-A224-D05FBECA5E05}"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D5B259A-F56F-4333-A224-D05FBECA5E05}"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7CDA623-8325-4EBF-93DF-7B6ED537A9EF}"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D5B259A-F56F-4333-A224-D05FBECA5E05}" type="datetimeFigureOut">
              <a:rPr lang="cs-CZ" smtClean="0"/>
              <a:t>11.12.2013</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7CDA623-8325-4EBF-93DF-7B6ED537A9EF}"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1" descr="OPV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493331"/>
            <a:ext cx="5832475"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2543914110"/>
              </p:ext>
            </p:extLst>
          </p:nvPr>
        </p:nvGraphicFramePr>
        <p:xfrm>
          <a:off x="1043186" y="2348880"/>
          <a:ext cx="7129462" cy="3779907"/>
        </p:xfrm>
        <a:graphic>
          <a:graphicData uri="http://schemas.openxmlformats.org/drawingml/2006/table">
            <a:tbl>
              <a:tblPr/>
              <a:tblGrid>
                <a:gridCol w="1729638"/>
                <a:gridCol w="5399824"/>
              </a:tblGrid>
              <a:tr h="701025">
                <a:tc>
                  <a:txBody>
                    <a:bodyPr/>
                    <a:lstStyle/>
                    <a:p>
                      <a:pPr algn="l">
                        <a:lnSpc>
                          <a:spcPct val="115000"/>
                        </a:lnSpc>
                        <a:spcAft>
                          <a:spcPts val="0"/>
                        </a:spcAft>
                      </a:pPr>
                      <a:r>
                        <a:rPr lang="cs-CZ" sz="1100" b="1" dirty="0">
                          <a:solidFill>
                            <a:schemeClr val="bg1"/>
                          </a:solidFill>
                          <a:latin typeface="Calibri"/>
                          <a:ea typeface="Calibri"/>
                          <a:cs typeface="Times New Roman"/>
                        </a:rPr>
                        <a:t>Název školy</a:t>
                      </a:r>
                      <a:r>
                        <a:rPr lang="en-US" sz="1100" b="1" dirty="0">
                          <a:solidFill>
                            <a:schemeClr val="bg1"/>
                          </a:solidFill>
                          <a:latin typeface="Calibri"/>
                          <a:ea typeface="Calibri"/>
                          <a:cs typeface="Times New Roman"/>
                        </a:rPr>
                        <a:t>:</a:t>
                      </a:r>
                      <a:endParaRPr lang="cs-CZ" sz="11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lang="cs-CZ" sz="2000" smtClean="0">
                          <a:solidFill>
                            <a:schemeClr val="bg1"/>
                          </a:solidFill>
                          <a:latin typeface="Calibri"/>
                          <a:ea typeface="Calibri"/>
                          <a:cs typeface="Times New Roman"/>
                        </a:rPr>
                        <a:t>ZÁKLADNÍ  ŠKOLA</a:t>
                      </a:r>
                      <a:r>
                        <a:rPr lang="cs-CZ" sz="2000" baseline="0" smtClean="0">
                          <a:solidFill>
                            <a:schemeClr val="bg1"/>
                          </a:solidFill>
                          <a:latin typeface="Calibri"/>
                          <a:ea typeface="Calibri"/>
                          <a:cs typeface="Times New Roman"/>
                        </a:rPr>
                        <a:t> PODBOŘANY, HUSOVA 276, OKRES LOUNY</a:t>
                      </a:r>
                      <a:endParaRPr lang="cs-CZ" sz="20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r h="449600">
                <a:tc>
                  <a:txBody>
                    <a:bodyPr/>
                    <a:lstStyle/>
                    <a:p>
                      <a:pPr algn="l">
                        <a:lnSpc>
                          <a:spcPct val="115000"/>
                        </a:lnSpc>
                        <a:spcAft>
                          <a:spcPts val="0"/>
                        </a:spcAft>
                      </a:pPr>
                      <a:r>
                        <a:rPr lang="cs-CZ" sz="1100" b="1">
                          <a:solidFill>
                            <a:schemeClr val="bg1"/>
                          </a:solidFill>
                          <a:latin typeface="Calibri"/>
                          <a:ea typeface="Calibri"/>
                          <a:cs typeface="Times New Roman"/>
                        </a:rPr>
                        <a:t>Autor:</a:t>
                      </a:r>
                      <a:endParaRPr lang="cs-CZ" sz="110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c>
                  <a:txBody>
                    <a:bodyPr/>
                    <a:lstStyle/>
                    <a:p>
                      <a:pPr algn="l">
                        <a:lnSpc>
                          <a:spcPct val="115000"/>
                        </a:lnSpc>
                        <a:spcAft>
                          <a:spcPts val="0"/>
                        </a:spcAft>
                      </a:pPr>
                      <a:r>
                        <a:rPr kumimoji="0" lang="cs-CZ" sz="2000" kern="1200" dirty="0" smtClean="0">
                          <a:solidFill>
                            <a:schemeClr val="bg1"/>
                          </a:solidFill>
                          <a:latin typeface="Calibri"/>
                          <a:ea typeface="Calibri"/>
                          <a:cs typeface="Times New Roman"/>
                        </a:rPr>
                        <a:t>Vladislav Michl</a:t>
                      </a: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r>
              <a:tr h="486433">
                <a:tc>
                  <a:txBody>
                    <a:bodyPr/>
                    <a:lstStyle/>
                    <a:p>
                      <a:pPr algn="l">
                        <a:lnSpc>
                          <a:spcPct val="115000"/>
                        </a:lnSpc>
                        <a:spcAft>
                          <a:spcPts val="0"/>
                        </a:spcAft>
                      </a:pPr>
                      <a:r>
                        <a:rPr lang="cs-CZ" sz="1100" b="1" dirty="0">
                          <a:solidFill>
                            <a:schemeClr val="bg1"/>
                          </a:solidFill>
                          <a:latin typeface="Calibri"/>
                          <a:ea typeface="Calibri"/>
                          <a:cs typeface="Times New Roman"/>
                        </a:rPr>
                        <a:t>Název</a:t>
                      </a:r>
                      <a:r>
                        <a:rPr lang="en-US" sz="1100" b="1" dirty="0">
                          <a:solidFill>
                            <a:schemeClr val="bg1"/>
                          </a:solidFill>
                          <a:latin typeface="Calibri"/>
                          <a:ea typeface="Calibri"/>
                          <a:cs typeface="Times New Roman"/>
                        </a:rPr>
                        <a:t>:</a:t>
                      </a:r>
                      <a:endParaRPr lang="cs-CZ" sz="11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kumimoji="0" lang="cs-CZ" sz="2000" kern="1200" dirty="0" smtClean="0">
                          <a:solidFill>
                            <a:schemeClr val="bg1"/>
                          </a:solidFill>
                          <a:latin typeface="Calibri"/>
                          <a:ea typeface="Calibri"/>
                          <a:cs typeface="Times New Roman"/>
                        </a:rPr>
                        <a:t>VY_32_INOVACE_554_ZÁKLADNÍ_SKLADEBNÍ_DVOJICE_OPAKOVÁNÍ</a:t>
                      </a: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r h="701025">
                <a:tc>
                  <a:txBody>
                    <a:bodyPr/>
                    <a:lstStyle/>
                    <a:p>
                      <a:pPr algn="l">
                        <a:lnSpc>
                          <a:spcPct val="115000"/>
                        </a:lnSpc>
                        <a:spcAft>
                          <a:spcPts val="0"/>
                        </a:spcAft>
                      </a:pPr>
                      <a:r>
                        <a:rPr lang="cs-CZ" sz="1100" b="1">
                          <a:solidFill>
                            <a:schemeClr val="bg1"/>
                          </a:solidFill>
                          <a:latin typeface="Calibri"/>
                          <a:ea typeface="Calibri"/>
                          <a:cs typeface="Times New Roman"/>
                        </a:rPr>
                        <a:t>Téma</a:t>
                      </a:r>
                      <a:r>
                        <a:rPr lang="en-US" sz="1100" b="1">
                          <a:solidFill>
                            <a:schemeClr val="bg1"/>
                          </a:solidFill>
                          <a:latin typeface="Calibri"/>
                          <a:ea typeface="Calibri"/>
                          <a:cs typeface="Times New Roman"/>
                        </a:rPr>
                        <a:t>:</a:t>
                      </a:r>
                      <a:endParaRPr lang="cs-CZ" sz="110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c>
                  <a:txBody>
                    <a:bodyPr/>
                    <a:lstStyle/>
                    <a:p>
                      <a:pPr algn="l">
                        <a:lnSpc>
                          <a:spcPct val="115000"/>
                        </a:lnSpc>
                        <a:spcAft>
                          <a:spcPts val="0"/>
                        </a:spcAft>
                      </a:pPr>
                      <a:r>
                        <a:rPr kumimoji="0" lang="cs-CZ" sz="2000" kern="1200" dirty="0" smtClean="0">
                          <a:solidFill>
                            <a:schemeClr val="bg1"/>
                          </a:solidFill>
                          <a:latin typeface="Calibri"/>
                          <a:ea typeface="Calibri"/>
                          <a:cs typeface="Times New Roman"/>
                        </a:rPr>
                        <a:t>OPAKOVÁNÍ</a:t>
                      </a:r>
                      <a:r>
                        <a:rPr kumimoji="0" lang="cs-CZ" sz="2000" kern="1200" baseline="0" dirty="0" smtClean="0">
                          <a:solidFill>
                            <a:schemeClr val="bg1"/>
                          </a:solidFill>
                          <a:latin typeface="Calibri"/>
                          <a:ea typeface="Calibri"/>
                          <a:cs typeface="Times New Roman"/>
                        </a:rPr>
                        <a:t> URČOVÁNÍ ZÁKLADNÍ SKLADEBNÍ DVOJICE, DOPLŇOVÁNÍ KONCOVEK </a:t>
                      </a:r>
                      <a:r>
                        <a:rPr kumimoji="0" lang="cs-CZ" sz="2000" kern="1200" baseline="0" smtClean="0">
                          <a:solidFill>
                            <a:schemeClr val="bg1"/>
                          </a:solidFill>
                          <a:latin typeface="Calibri"/>
                          <a:ea typeface="Calibri"/>
                          <a:cs typeface="Times New Roman"/>
                        </a:rPr>
                        <a:t>PŘÍČESTÍ </a:t>
                      </a:r>
                      <a:r>
                        <a:rPr kumimoji="0" lang="cs-CZ" sz="2000" kern="1200" baseline="0" smtClean="0">
                          <a:solidFill>
                            <a:schemeClr val="bg1"/>
                          </a:solidFill>
                          <a:latin typeface="Calibri"/>
                          <a:ea typeface="Calibri"/>
                          <a:cs typeface="Times New Roman"/>
                        </a:rPr>
                        <a:t>MINULÉHO</a:t>
                      </a:r>
                      <a:endParaRPr kumimoji="0" lang="cs-CZ" sz="2000" kern="1200" dirty="0" smtClean="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r>
              <a:tr h="897241">
                <a:tc>
                  <a:txBody>
                    <a:bodyPr/>
                    <a:lstStyle/>
                    <a:p>
                      <a:pPr algn="l">
                        <a:lnSpc>
                          <a:spcPct val="115000"/>
                        </a:lnSpc>
                        <a:spcAft>
                          <a:spcPts val="0"/>
                        </a:spcAft>
                      </a:pPr>
                      <a:r>
                        <a:rPr lang="cs-CZ" sz="1100" b="1">
                          <a:solidFill>
                            <a:schemeClr val="bg1"/>
                          </a:solidFill>
                          <a:latin typeface="Calibri"/>
                          <a:ea typeface="Calibri"/>
                          <a:cs typeface="Times New Roman"/>
                        </a:rPr>
                        <a:t>Číslo projektu</a:t>
                      </a:r>
                      <a:r>
                        <a:rPr lang="en-US" sz="1100" b="1">
                          <a:solidFill>
                            <a:schemeClr val="bg1"/>
                          </a:solidFill>
                          <a:latin typeface="Calibri"/>
                          <a:ea typeface="Calibri"/>
                          <a:cs typeface="Times New Roman"/>
                        </a:rPr>
                        <a:t>:</a:t>
                      </a:r>
                      <a:endParaRPr lang="cs-CZ" sz="110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lang="cs-CZ" sz="2000" dirty="0" smtClean="0">
                          <a:solidFill>
                            <a:schemeClr val="bg1"/>
                          </a:solidFill>
                          <a:latin typeface="Calibri"/>
                          <a:ea typeface="Calibri"/>
                          <a:cs typeface="Times New Roman"/>
                        </a:rPr>
                        <a:t>CZ</a:t>
                      </a:r>
                      <a:r>
                        <a:rPr lang="cs-CZ" sz="1100" dirty="0" smtClean="0">
                          <a:solidFill>
                            <a:schemeClr val="bg1"/>
                          </a:solidFill>
                          <a:latin typeface="Calibri"/>
                          <a:ea typeface="Calibri"/>
                          <a:cs typeface="Times New Roman"/>
                        </a:rPr>
                        <a:t> </a:t>
                      </a:r>
                      <a:r>
                        <a:rPr lang="cs-CZ" sz="2000" dirty="0" smtClean="0">
                          <a:solidFill>
                            <a:schemeClr val="bg1"/>
                          </a:solidFill>
                          <a:latin typeface="Calibri"/>
                          <a:ea typeface="Calibri"/>
                          <a:cs typeface="Times New Roman"/>
                        </a:rPr>
                        <a:t>1.07/1.4.00/21</a:t>
                      </a:r>
                      <a:r>
                        <a:rPr lang="cs-CZ" sz="2000" b="1" dirty="0" smtClean="0">
                          <a:solidFill>
                            <a:schemeClr val="bg1"/>
                          </a:solidFill>
                          <a:latin typeface="Calibri"/>
                          <a:ea typeface="Calibri"/>
                          <a:cs typeface="Times New Roman"/>
                        </a:rPr>
                        <a:t>.</a:t>
                      </a:r>
                      <a:r>
                        <a:rPr lang="cs-CZ" sz="2000" b="1" baseline="0" dirty="0" smtClean="0">
                          <a:solidFill>
                            <a:schemeClr val="bg1"/>
                          </a:solidFill>
                          <a:latin typeface="Calibri"/>
                          <a:ea typeface="Calibri"/>
                          <a:cs typeface="Times New Roman"/>
                        </a:rPr>
                        <a:t>  2975</a:t>
                      </a:r>
                      <a:endParaRPr lang="cs-CZ" sz="2000" b="1"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bl>
          </a:graphicData>
        </a:graphic>
      </p:graphicFrame>
    </p:spTree>
    <p:extLst>
      <p:ext uri="{BB962C8B-B14F-4D97-AF65-F5344CB8AC3E}">
        <p14:creationId xmlns:p14="http://schemas.microsoft.com/office/powerpoint/2010/main" val="199898925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marL="137160" indent="0">
              <a:buNone/>
            </a:pPr>
            <a:r>
              <a:rPr lang="cs-CZ" sz="2000" dirty="0" smtClean="0"/>
              <a:t>PREZENTACE JE URČENA ŽÁKŮM 4. ROČNÍKU V HODINĚ ČESKÉHO JAZYKA. </a:t>
            </a:r>
          </a:p>
          <a:p>
            <a:pPr marL="137160" indent="0">
              <a:buNone/>
            </a:pPr>
            <a:r>
              <a:rPr lang="cs-CZ" sz="2000" dirty="0" smtClean="0"/>
              <a:t>ŽÁCI SI ZOPAKUJÍ POSTUP URČOVÁNÍ ZÁKLADNÍ SKLADEBNÍ DVOJICE. PŘI PLNĚNÍ JEDNOTLIVÝCH ÚKOLŮ SI OSVĚDČÍ SVÉ ZNALOSTI PROBRANÉ LÁTKY. </a:t>
            </a:r>
          </a:p>
          <a:p>
            <a:pPr marL="137160" indent="0">
              <a:buNone/>
            </a:pPr>
            <a:endParaRPr lang="cs-CZ" sz="2000" dirty="0"/>
          </a:p>
          <a:p>
            <a:pPr marL="137160" indent="0">
              <a:buNone/>
            </a:pPr>
            <a:r>
              <a:rPr lang="cs-CZ" sz="2000" dirty="0" smtClean="0"/>
              <a:t>Klíčová slova: podmět, přísudek, základní </a:t>
            </a:r>
            <a:r>
              <a:rPr lang="cs-CZ" sz="2000" smtClean="0"/>
              <a:t>skladební dvojice</a:t>
            </a:r>
            <a:endParaRPr lang="cs-CZ" sz="2000" dirty="0"/>
          </a:p>
        </p:txBody>
      </p:sp>
    </p:spTree>
    <p:extLst>
      <p:ext uri="{BB962C8B-B14F-4D97-AF65-F5344CB8AC3E}">
        <p14:creationId xmlns:p14="http://schemas.microsoft.com/office/powerpoint/2010/main" val="3672535273"/>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URČOVÁNÍ ZÁKLADNÍ SKLADEBNÍ DVOJICE</a:t>
            </a:r>
            <a:endParaRPr lang="cs-CZ" dirty="0"/>
          </a:p>
        </p:txBody>
      </p:sp>
      <p:sp>
        <p:nvSpPr>
          <p:cNvPr id="5" name="Dvaatřiceticípá hvězda 4"/>
          <p:cNvSpPr/>
          <p:nvPr/>
        </p:nvSpPr>
        <p:spPr>
          <a:xfrm>
            <a:off x="5364088" y="3527918"/>
            <a:ext cx="2849341" cy="2354560"/>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Dvaatřiceticípá hvězda 5"/>
          <p:cNvSpPr/>
          <p:nvPr/>
        </p:nvSpPr>
        <p:spPr>
          <a:xfrm>
            <a:off x="899592" y="3409054"/>
            <a:ext cx="2803020" cy="2592288"/>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Dvaatřiceticípá hvězda 6"/>
          <p:cNvSpPr/>
          <p:nvPr/>
        </p:nvSpPr>
        <p:spPr>
          <a:xfrm>
            <a:off x="179512" y="1628800"/>
            <a:ext cx="3456384" cy="2642592"/>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Dvaatřiceticípá hvězda 7"/>
          <p:cNvSpPr/>
          <p:nvPr/>
        </p:nvSpPr>
        <p:spPr>
          <a:xfrm>
            <a:off x="4139952" y="1650504"/>
            <a:ext cx="3913584" cy="2354560"/>
          </a:xfrm>
          <a:prstGeom prst="star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755576" y="2596153"/>
            <a:ext cx="2376264" cy="707886"/>
          </a:xfrm>
          <a:prstGeom prst="rect">
            <a:avLst/>
          </a:prstGeom>
          <a:noFill/>
        </p:spPr>
        <p:txBody>
          <a:bodyPr wrap="square" rtlCol="0">
            <a:spAutoFit/>
          </a:bodyPr>
          <a:lstStyle/>
          <a:p>
            <a:r>
              <a:rPr lang="cs-CZ" sz="4000" dirty="0" smtClean="0">
                <a:latin typeface="Albertus Extra Bold" pitchFamily="34" charset="0"/>
              </a:rPr>
              <a:t>Podmět</a:t>
            </a:r>
            <a:endParaRPr lang="cs-CZ" sz="4000" dirty="0">
              <a:latin typeface="Albertus Extra Bold" pitchFamily="34" charset="0"/>
            </a:endParaRPr>
          </a:p>
        </p:txBody>
      </p:sp>
      <p:sp>
        <p:nvSpPr>
          <p:cNvPr id="10" name="TextovéPole 9"/>
          <p:cNvSpPr txBox="1"/>
          <p:nvPr/>
        </p:nvSpPr>
        <p:spPr>
          <a:xfrm>
            <a:off x="5004048" y="2473841"/>
            <a:ext cx="2376264" cy="707886"/>
          </a:xfrm>
          <a:prstGeom prst="rect">
            <a:avLst/>
          </a:prstGeom>
          <a:noFill/>
        </p:spPr>
        <p:txBody>
          <a:bodyPr wrap="square" rtlCol="0">
            <a:spAutoFit/>
          </a:bodyPr>
          <a:lstStyle/>
          <a:p>
            <a:r>
              <a:rPr lang="cs-CZ" sz="4000" dirty="0" smtClean="0">
                <a:latin typeface="Albertus Extra Bold" pitchFamily="34" charset="0"/>
              </a:rPr>
              <a:t>Přísudek</a:t>
            </a:r>
            <a:endParaRPr lang="cs-CZ" sz="4000" dirty="0">
              <a:latin typeface="Albertus Extra Bold" pitchFamily="34" charset="0"/>
            </a:endParaRPr>
          </a:p>
        </p:txBody>
      </p:sp>
      <p:sp>
        <p:nvSpPr>
          <p:cNvPr id="11" name="TextovéPole 10"/>
          <p:cNvSpPr txBox="1"/>
          <p:nvPr/>
        </p:nvSpPr>
        <p:spPr>
          <a:xfrm>
            <a:off x="1184203" y="4351255"/>
            <a:ext cx="2520280" cy="707886"/>
          </a:xfrm>
          <a:prstGeom prst="rect">
            <a:avLst/>
          </a:prstGeom>
          <a:noFill/>
        </p:spPr>
        <p:txBody>
          <a:bodyPr wrap="square" rtlCol="0">
            <a:spAutoFit/>
          </a:bodyPr>
          <a:lstStyle/>
          <a:p>
            <a:r>
              <a:rPr lang="cs-CZ" sz="2000" dirty="0" smtClean="0"/>
              <a:t>Ptáme se otázkou Kdo, co? + sloveso</a:t>
            </a:r>
            <a:endParaRPr lang="cs-CZ" sz="2000" dirty="0"/>
          </a:p>
        </p:txBody>
      </p:sp>
      <p:sp>
        <p:nvSpPr>
          <p:cNvPr id="12" name="TextovéPole 11"/>
          <p:cNvSpPr txBox="1"/>
          <p:nvPr/>
        </p:nvSpPr>
        <p:spPr>
          <a:xfrm>
            <a:off x="6096744" y="4175990"/>
            <a:ext cx="1715616" cy="1015663"/>
          </a:xfrm>
          <a:prstGeom prst="rect">
            <a:avLst/>
          </a:prstGeom>
          <a:noFill/>
        </p:spPr>
        <p:txBody>
          <a:bodyPr wrap="square" rtlCol="0">
            <a:spAutoFit/>
          </a:bodyPr>
          <a:lstStyle/>
          <a:p>
            <a:r>
              <a:rPr lang="cs-CZ" sz="2000" dirty="0" smtClean="0"/>
              <a:t>Co se ve větě říká o podmětu?</a:t>
            </a:r>
            <a:endParaRPr lang="cs-CZ" sz="2000" dirty="0"/>
          </a:p>
        </p:txBody>
      </p:sp>
    </p:spTree>
    <p:extLst>
      <p:ext uri="{BB962C8B-B14F-4D97-AF65-F5344CB8AC3E}">
        <p14:creationId xmlns:p14="http://schemas.microsoft.com/office/powerpoint/2010/main" val="3672121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style.rotation</p:attrName>
                                        </p:attrNameLst>
                                      </p:cBhvr>
                                      <p:tavLst>
                                        <p:tav tm="0">
                                          <p:val>
                                            <p:fltVal val="720"/>
                                          </p:val>
                                        </p:tav>
                                        <p:tav tm="100000">
                                          <p:val>
                                            <p:fltVal val="0"/>
                                          </p:val>
                                        </p:tav>
                                      </p:tavLst>
                                    </p:anim>
                                    <p:anim calcmode="lin" valueType="num">
                                      <p:cBhvr>
                                        <p:cTn id="9" dur="2000" fill="hold"/>
                                        <p:tgtEl>
                                          <p:spTgt spid="9"/>
                                        </p:tgtEl>
                                        <p:attrNameLst>
                                          <p:attrName>ppt_h</p:attrName>
                                        </p:attrNameLst>
                                      </p:cBhvr>
                                      <p:tavLst>
                                        <p:tav tm="0">
                                          <p:val>
                                            <p:fltVal val="0"/>
                                          </p:val>
                                        </p:tav>
                                        <p:tav tm="100000">
                                          <p:val>
                                            <p:strVal val="#ppt_h"/>
                                          </p:val>
                                        </p:tav>
                                      </p:tavLst>
                                    </p:anim>
                                    <p:anim calcmode="lin" valueType="num">
                                      <p:cBhvr>
                                        <p:cTn id="10" dur="2000" fill="hold"/>
                                        <p:tgtEl>
                                          <p:spTgt spid="9"/>
                                        </p:tgtEl>
                                        <p:attrNameLst>
                                          <p:attrName>ppt_w</p:attrName>
                                        </p:attrNameLst>
                                      </p:cBhvr>
                                      <p:tavLst>
                                        <p:tav tm="0">
                                          <p:val>
                                            <p:fltVal val="0"/>
                                          </p:val>
                                        </p:tav>
                                        <p:tav tm="100000">
                                          <p:val>
                                            <p:strVal val="#ppt_w"/>
                                          </p:val>
                                        </p:tav>
                                      </p:tavLst>
                                    </p:anim>
                                  </p:childTnLst>
                                </p:cTn>
                              </p:par>
                              <p:par>
                                <p:cTn id="11" presetID="35"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2000"/>
                                        <p:tgtEl>
                                          <p:spTgt spid="7"/>
                                        </p:tgtEl>
                                      </p:cBhvr>
                                    </p:animEffect>
                                    <p:anim calcmode="lin" valueType="num">
                                      <p:cBhvr>
                                        <p:cTn id="14" dur="2000" fill="hold"/>
                                        <p:tgtEl>
                                          <p:spTgt spid="7"/>
                                        </p:tgtEl>
                                        <p:attrNameLst>
                                          <p:attrName>style.rotation</p:attrName>
                                        </p:attrNameLst>
                                      </p:cBhvr>
                                      <p:tavLst>
                                        <p:tav tm="0">
                                          <p:val>
                                            <p:fltVal val="720"/>
                                          </p:val>
                                        </p:tav>
                                        <p:tav tm="100000">
                                          <p:val>
                                            <p:fltVal val="0"/>
                                          </p:val>
                                        </p:tav>
                                      </p:tavLst>
                                    </p:anim>
                                    <p:anim calcmode="lin" valueType="num">
                                      <p:cBhvr>
                                        <p:cTn id="15" dur="2000" fill="hold"/>
                                        <p:tgtEl>
                                          <p:spTgt spid="7"/>
                                        </p:tgtEl>
                                        <p:attrNameLst>
                                          <p:attrName>ppt_h</p:attrName>
                                        </p:attrNameLst>
                                      </p:cBhvr>
                                      <p:tavLst>
                                        <p:tav tm="0">
                                          <p:val>
                                            <p:fltVal val="0"/>
                                          </p:val>
                                        </p:tav>
                                        <p:tav tm="100000">
                                          <p:val>
                                            <p:strVal val="#ppt_h"/>
                                          </p:val>
                                        </p:tav>
                                      </p:tavLst>
                                    </p:anim>
                                    <p:anim calcmode="lin" valueType="num">
                                      <p:cBhvr>
                                        <p:cTn id="16" dur="2000" fill="hold"/>
                                        <p:tgtEl>
                                          <p:spTgt spid="7"/>
                                        </p:tgtEl>
                                        <p:attrNameLst>
                                          <p:attrName>ppt_w</p:attrName>
                                        </p:attrNameLst>
                                      </p:cBhvr>
                                      <p:tavLst>
                                        <p:tav tm="0">
                                          <p:val>
                                            <p:fltVal val="0"/>
                                          </p:val>
                                        </p:tav>
                                        <p:tav tm="100000">
                                          <p:val>
                                            <p:strVal val="#ppt_w"/>
                                          </p:val>
                                        </p:tav>
                                      </p:tavLst>
                                    </p:anim>
                                  </p:childTnLst>
                                </p:cTn>
                              </p:par>
                              <p:par>
                                <p:cTn id="17" presetID="35"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2000"/>
                                        <p:tgtEl>
                                          <p:spTgt spid="10"/>
                                        </p:tgtEl>
                                      </p:cBhvr>
                                    </p:animEffect>
                                    <p:anim calcmode="lin" valueType="num">
                                      <p:cBhvr>
                                        <p:cTn id="20" dur="2000" fill="hold"/>
                                        <p:tgtEl>
                                          <p:spTgt spid="10"/>
                                        </p:tgtEl>
                                        <p:attrNameLst>
                                          <p:attrName>style.rotation</p:attrName>
                                        </p:attrNameLst>
                                      </p:cBhvr>
                                      <p:tavLst>
                                        <p:tav tm="0">
                                          <p:val>
                                            <p:fltVal val="720"/>
                                          </p:val>
                                        </p:tav>
                                        <p:tav tm="100000">
                                          <p:val>
                                            <p:fltVal val="0"/>
                                          </p:val>
                                        </p:tav>
                                      </p:tavLst>
                                    </p:anim>
                                    <p:anim calcmode="lin" valueType="num">
                                      <p:cBhvr>
                                        <p:cTn id="21" dur="2000" fill="hold"/>
                                        <p:tgtEl>
                                          <p:spTgt spid="10"/>
                                        </p:tgtEl>
                                        <p:attrNameLst>
                                          <p:attrName>ppt_h</p:attrName>
                                        </p:attrNameLst>
                                      </p:cBhvr>
                                      <p:tavLst>
                                        <p:tav tm="0">
                                          <p:val>
                                            <p:fltVal val="0"/>
                                          </p:val>
                                        </p:tav>
                                        <p:tav tm="100000">
                                          <p:val>
                                            <p:strVal val="#ppt_h"/>
                                          </p:val>
                                        </p:tav>
                                      </p:tavLst>
                                    </p:anim>
                                    <p:anim calcmode="lin" valueType="num">
                                      <p:cBhvr>
                                        <p:cTn id="22" dur="2000" fill="hold"/>
                                        <p:tgtEl>
                                          <p:spTgt spid="10"/>
                                        </p:tgtEl>
                                        <p:attrNameLst>
                                          <p:attrName>ppt_w</p:attrName>
                                        </p:attrNameLst>
                                      </p:cBhvr>
                                      <p:tavLst>
                                        <p:tav tm="0">
                                          <p:val>
                                            <p:fltVal val="0"/>
                                          </p:val>
                                        </p:tav>
                                        <p:tav tm="100000">
                                          <p:val>
                                            <p:strVal val="#ppt_w"/>
                                          </p:val>
                                        </p:tav>
                                      </p:tavLst>
                                    </p:anim>
                                  </p:childTnLst>
                                </p:cTn>
                              </p:par>
                              <p:par>
                                <p:cTn id="23" presetID="35"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2000"/>
                                        <p:tgtEl>
                                          <p:spTgt spid="8"/>
                                        </p:tgtEl>
                                      </p:cBhvr>
                                    </p:animEffect>
                                    <p:anim calcmode="lin" valueType="num">
                                      <p:cBhvr>
                                        <p:cTn id="26" dur="2000" fill="hold"/>
                                        <p:tgtEl>
                                          <p:spTgt spid="8"/>
                                        </p:tgtEl>
                                        <p:attrNameLst>
                                          <p:attrName>style.rotation</p:attrName>
                                        </p:attrNameLst>
                                      </p:cBhvr>
                                      <p:tavLst>
                                        <p:tav tm="0">
                                          <p:val>
                                            <p:fltVal val="720"/>
                                          </p:val>
                                        </p:tav>
                                        <p:tav tm="100000">
                                          <p:val>
                                            <p:fltVal val="0"/>
                                          </p:val>
                                        </p:tav>
                                      </p:tavLst>
                                    </p:anim>
                                    <p:anim calcmode="lin" valueType="num">
                                      <p:cBhvr>
                                        <p:cTn id="27" dur="2000" fill="hold"/>
                                        <p:tgtEl>
                                          <p:spTgt spid="8"/>
                                        </p:tgtEl>
                                        <p:attrNameLst>
                                          <p:attrName>ppt_h</p:attrName>
                                        </p:attrNameLst>
                                      </p:cBhvr>
                                      <p:tavLst>
                                        <p:tav tm="0">
                                          <p:val>
                                            <p:fltVal val="0"/>
                                          </p:val>
                                        </p:tav>
                                        <p:tav tm="100000">
                                          <p:val>
                                            <p:strVal val="#ppt_h"/>
                                          </p:val>
                                        </p:tav>
                                      </p:tavLst>
                                    </p:anim>
                                    <p:anim calcmode="lin" valueType="num">
                                      <p:cBhvr>
                                        <p:cTn id="28" dur="2000" fill="hold"/>
                                        <p:tgtEl>
                                          <p:spTgt spid="8"/>
                                        </p:tgtEl>
                                        <p:attrNameLst>
                                          <p:attrName>ppt_w</p:attrName>
                                        </p:attrNameLst>
                                      </p:cBhvr>
                                      <p:tavLst>
                                        <p:tav tm="0">
                                          <p:val>
                                            <p:fltVal val="0"/>
                                          </p:val>
                                        </p:tav>
                                        <p:tav tm="100000">
                                          <p:val>
                                            <p:strVal val="#ppt_w"/>
                                          </p:val>
                                        </p:tav>
                                      </p:tavLst>
                                    </p:anim>
                                  </p:childTnLst>
                                </p:cTn>
                              </p:par>
                            </p:childTnLst>
                          </p:cTn>
                        </p:par>
                      </p:childTnLst>
                    </p:cTn>
                  </p:par>
                  <p:par>
                    <p:cTn id="29" fill="hold">
                      <p:stCondLst>
                        <p:cond delay="indefinite"/>
                      </p:stCondLst>
                      <p:childTnLst>
                        <p:par>
                          <p:cTn id="30" fill="hold">
                            <p:stCondLst>
                              <p:cond delay="0"/>
                            </p:stCondLst>
                            <p:childTnLst>
                              <p:par>
                                <p:cTn id="31" presetID="52"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Scale>
                                      <p:cBhvr>
                                        <p:cTn id="33" dur="1000" decel="50000" fill="hold">
                                          <p:stCondLst>
                                            <p:cond delay="0"/>
                                          </p:stCondLst>
                                        </p:cTn>
                                        <p:tgtEl>
                                          <p:spTgt spid="1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4" dur="1000" decel="50000" fill="hold">
                                          <p:stCondLst>
                                            <p:cond delay="0"/>
                                          </p:stCondLst>
                                        </p:cTn>
                                        <p:tgtEl>
                                          <p:spTgt spid="12"/>
                                        </p:tgtEl>
                                        <p:attrNameLst>
                                          <p:attrName>ppt_x</p:attrName>
                                          <p:attrName>ppt_y</p:attrName>
                                        </p:attrNameLst>
                                      </p:cBhvr>
                                    </p:animMotion>
                                    <p:animEffect transition="in" filter="fade">
                                      <p:cBhvr>
                                        <p:cTn id="35" dur="1000"/>
                                        <p:tgtEl>
                                          <p:spTgt spid="12"/>
                                        </p:tgtEl>
                                      </p:cBhvr>
                                    </p:animEffect>
                                  </p:childTnLst>
                                </p:cTn>
                              </p:par>
                              <p:par>
                                <p:cTn id="36" presetID="52" presetClass="entr"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visible"/>
                                      </p:to>
                                    </p:set>
                                    <p:animScale>
                                      <p:cBhvr>
                                        <p:cTn id="38"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9" dur="1000" decel="50000" fill="hold">
                                          <p:stCondLst>
                                            <p:cond delay="0"/>
                                          </p:stCondLst>
                                        </p:cTn>
                                        <p:tgtEl>
                                          <p:spTgt spid="5"/>
                                        </p:tgtEl>
                                        <p:attrNameLst>
                                          <p:attrName>ppt_x</p:attrName>
                                          <p:attrName>ppt_y</p:attrName>
                                        </p:attrNameLst>
                                      </p:cBhvr>
                                    </p:animMotion>
                                    <p:animEffect transition="in" filter="fade">
                                      <p:cBhvr>
                                        <p:cTn id="40" dur="1000"/>
                                        <p:tgtEl>
                                          <p:spTgt spid="5"/>
                                        </p:tgtEl>
                                      </p:cBhvr>
                                    </p:animEffect>
                                  </p:childTnLst>
                                </p:cTn>
                              </p:par>
                              <p:par>
                                <p:cTn id="41" presetID="52" presetClass="entr" presetSubtype="0"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Scale>
                                      <p:cBhvr>
                                        <p:cTn id="43" dur="1000" decel="50000" fill="hold">
                                          <p:stCondLst>
                                            <p:cond delay="0"/>
                                          </p:stCondLst>
                                        </p:cTn>
                                        <p:tgtEl>
                                          <p:spTgt spid="1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4" dur="1000" decel="50000" fill="hold">
                                          <p:stCondLst>
                                            <p:cond delay="0"/>
                                          </p:stCondLst>
                                        </p:cTn>
                                        <p:tgtEl>
                                          <p:spTgt spid="11"/>
                                        </p:tgtEl>
                                        <p:attrNameLst>
                                          <p:attrName>ppt_x</p:attrName>
                                          <p:attrName>ppt_y</p:attrName>
                                        </p:attrNameLst>
                                      </p:cBhvr>
                                    </p:animMotion>
                                    <p:animEffect transition="in" filter="fade">
                                      <p:cBhvr>
                                        <p:cTn id="45" dur="1000"/>
                                        <p:tgtEl>
                                          <p:spTgt spid="11"/>
                                        </p:tgtEl>
                                      </p:cBhvr>
                                    </p:animEffect>
                                  </p:childTnLst>
                                </p:cTn>
                              </p:par>
                              <p:par>
                                <p:cTn id="46" presetID="52" presetClass="entr" presetSubtype="0" fill="hold" grpId="0" nodeType="withEffect">
                                  <p:stCondLst>
                                    <p:cond delay="0"/>
                                  </p:stCondLst>
                                  <p:childTnLst>
                                    <p:set>
                                      <p:cBhvr>
                                        <p:cTn id="47" dur="1" fill="hold">
                                          <p:stCondLst>
                                            <p:cond delay="0"/>
                                          </p:stCondLst>
                                        </p:cTn>
                                        <p:tgtEl>
                                          <p:spTgt spid="6"/>
                                        </p:tgtEl>
                                        <p:attrNameLst>
                                          <p:attrName>style.visibility</p:attrName>
                                        </p:attrNameLst>
                                      </p:cBhvr>
                                      <p:to>
                                        <p:strVal val="visible"/>
                                      </p:to>
                                    </p:set>
                                    <p:animScale>
                                      <p:cBhvr>
                                        <p:cTn id="48" dur="1000" decel="50000" fill="hold">
                                          <p:stCondLst>
                                            <p:cond delay="0"/>
                                          </p:stCondLst>
                                        </p:cTn>
                                        <p:tgtEl>
                                          <p:spTgt spid="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9" dur="1000" decel="50000" fill="hold">
                                          <p:stCondLst>
                                            <p:cond delay="0"/>
                                          </p:stCondLst>
                                        </p:cTn>
                                        <p:tgtEl>
                                          <p:spTgt spid="6"/>
                                        </p:tgtEl>
                                        <p:attrNameLst>
                                          <p:attrName>ppt_x</p:attrName>
                                          <p:attrName>ppt_y</p:attrName>
                                        </p:attrNameLst>
                                      </p:cBhvr>
                                    </p:animMotion>
                                    <p:animEffect transition="in" filter="fade">
                                      <p:cBhvr>
                                        <p:cTn id="5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Vyhledej základní skladební dvojice</a:t>
            </a:r>
            <a:endParaRPr lang="cs-CZ" dirty="0"/>
          </a:p>
        </p:txBody>
      </p:sp>
      <p:sp>
        <p:nvSpPr>
          <p:cNvPr id="3" name="Zástupný symbol pro obsah 2"/>
          <p:cNvSpPr>
            <a:spLocks noGrp="1"/>
          </p:cNvSpPr>
          <p:nvPr>
            <p:ph idx="1"/>
          </p:nvPr>
        </p:nvSpPr>
        <p:spPr/>
        <p:txBody>
          <a:bodyPr>
            <a:normAutofit fontScale="92500" lnSpcReduction="10000"/>
          </a:bodyPr>
          <a:lstStyle/>
          <a:p>
            <a:pPr marL="137160" indent="0">
              <a:buNone/>
            </a:pPr>
            <a:r>
              <a:rPr lang="cs-CZ" sz="4000" dirty="0" smtClean="0"/>
              <a:t>Petr šel odpoledne na koupaliště.                       </a:t>
            </a:r>
          </a:p>
          <a:p>
            <a:pPr marL="137160" indent="0">
              <a:buNone/>
            </a:pPr>
            <a:r>
              <a:rPr lang="cs-CZ" sz="4000" dirty="0" smtClean="0"/>
              <a:t>Slunce hrozně moc pálilo. Petr se natřel opalovacím krémem. Někteří lidé leželi na dece. Ostatní lidé se schovávali ve stínu. Voda byla studená. Děti se ve vodě potápěly. Jiné děti skákaly do vody ze skokánku. </a:t>
            </a:r>
            <a:endParaRPr lang="cs-CZ" sz="4000" dirty="0"/>
          </a:p>
        </p:txBody>
      </p:sp>
      <p:sp>
        <p:nvSpPr>
          <p:cNvPr id="7" name="TextovéPole 6"/>
          <p:cNvSpPr txBox="1"/>
          <p:nvPr/>
        </p:nvSpPr>
        <p:spPr>
          <a:xfrm>
            <a:off x="107504" y="5589240"/>
            <a:ext cx="4968552" cy="707886"/>
          </a:xfrm>
          <a:prstGeom prst="rect">
            <a:avLst/>
          </a:prstGeom>
          <a:noFill/>
        </p:spPr>
        <p:txBody>
          <a:bodyPr wrap="square" rtlCol="0">
            <a:spAutoFit/>
          </a:bodyPr>
          <a:lstStyle/>
          <a:p>
            <a:endParaRPr lang="cs-CZ" sz="4000" dirty="0"/>
          </a:p>
        </p:txBody>
      </p:sp>
    </p:spTree>
    <p:extLst>
      <p:ext uri="{BB962C8B-B14F-4D97-AF65-F5344CB8AC3E}">
        <p14:creationId xmlns:p14="http://schemas.microsoft.com/office/powerpoint/2010/main" val="4285678931"/>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457200" y="1600200"/>
            <a:ext cx="8229600" cy="4709160"/>
          </a:xfrm>
        </p:spPr>
        <p:txBody>
          <a:bodyPr>
            <a:normAutofit fontScale="92500" lnSpcReduction="10000"/>
          </a:bodyPr>
          <a:lstStyle/>
          <a:p>
            <a:pPr marL="137160" indent="0">
              <a:buNone/>
            </a:pPr>
            <a:r>
              <a:rPr lang="cs-CZ" sz="4000" dirty="0" smtClean="0">
                <a:solidFill>
                  <a:srgbClr val="FF0000"/>
                </a:solidFill>
              </a:rPr>
              <a:t>Petr šel </a:t>
            </a:r>
            <a:r>
              <a:rPr lang="cs-CZ" sz="4000" dirty="0" smtClean="0"/>
              <a:t>odpoledne na koupaliště.                       </a:t>
            </a:r>
          </a:p>
          <a:p>
            <a:pPr marL="137160" indent="0">
              <a:buNone/>
            </a:pPr>
            <a:r>
              <a:rPr lang="cs-CZ" sz="4000" dirty="0" smtClean="0">
                <a:solidFill>
                  <a:srgbClr val="FF0000"/>
                </a:solidFill>
              </a:rPr>
              <a:t>Slunce</a:t>
            </a:r>
            <a:r>
              <a:rPr lang="cs-CZ" sz="4000" dirty="0" smtClean="0"/>
              <a:t> hrozně moc </a:t>
            </a:r>
            <a:r>
              <a:rPr lang="cs-CZ" sz="4000" dirty="0" smtClean="0">
                <a:solidFill>
                  <a:srgbClr val="FF0000"/>
                </a:solidFill>
              </a:rPr>
              <a:t>pálilo</a:t>
            </a:r>
            <a:r>
              <a:rPr lang="cs-CZ" sz="4000" dirty="0" smtClean="0"/>
              <a:t>. </a:t>
            </a:r>
            <a:r>
              <a:rPr lang="cs-CZ" sz="4000" dirty="0" smtClean="0">
                <a:solidFill>
                  <a:srgbClr val="FF0000"/>
                </a:solidFill>
              </a:rPr>
              <a:t>Petr se natřel</a:t>
            </a:r>
            <a:r>
              <a:rPr lang="cs-CZ" sz="4000" dirty="0" smtClean="0"/>
              <a:t> opalovacím krémem. Někteří </a:t>
            </a:r>
            <a:r>
              <a:rPr lang="cs-CZ" sz="4000" dirty="0" smtClean="0">
                <a:solidFill>
                  <a:srgbClr val="FF0000"/>
                </a:solidFill>
              </a:rPr>
              <a:t>lidé</a:t>
            </a:r>
            <a:r>
              <a:rPr lang="cs-CZ" sz="4000" dirty="0" smtClean="0"/>
              <a:t> </a:t>
            </a:r>
            <a:r>
              <a:rPr lang="cs-CZ" sz="4000" dirty="0" smtClean="0">
                <a:solidFill>
                  <a:srgbClr val="FF0000"/>
                </a:solidFill>
              </a:rPr>
              <a:t>leželi</a:t>
            </a:r>
            <a:r>
              <a:rPr lang="cs-CZ" sz="4000" dirty="0" smtClean="0"/>
              <a:t> na dece. Ostatní </a:t>
            </a:r>
            <a:r>
              <a:rPr lang="cs-CZ" sz="4000" dirty="0" smtClean="0">
                <a:solidFill>
                  <a:srgbClr val="FF0000"/>
                </a:solidFill>
              </a:rPr>
              <a:t>lidé se schovávali</a:t>
            </a:r>
            <a:r>
              <a:rPr lang="cs-CZ" sz="4000" dirty="0" smtClean="0"/>
              <a:t> ve stínu. </a:t>
            </a:r>
            <a:r>
              <a:rPr lang="cs-CZ" sz="4000" dirty="0" smtClean="0">
                <a:solidFill>
                  <a:srgbClr val="FF0000"/>
                </a:solidFill>
              </a:rPr>
              <a:t>Voda byla studená</a:t>
            </a:r>
            <a:r>
              <a:rPr lang="cs-CZ" sz="4000" dirty="0" smtClean="0"/>
              <a:t>. </a:t>
            </a:r>
            <a:r>
              <a:rPr lang="cs-CZ" sz="4000" dirty="0" smtClean="0">
                <a:solidFill>
                  <a:srgbClr val="FF0000"/>
                </a:solidFill>
              </a:rPr>
              <a:t>Děti se </a:t>
            </a:r>
            <a:r>
              <a:rPr lang="cs-CZ" sz="4000" dirty="0" smtClean="0"/>
              <a:t>ve vodě </a:t>
            </a:r>
            <a:r>
              <a:rPr lang="cs-CZ" sz="4000" dirty="0" smtClean="0">
                <a:solidFill>
                  <a:srgbClr val="FF0000"/>
                </a:solidFill>
              </a:rPr>
              <a:t>potápěly</a:t>
            </a:r>
            <a:r>
              <a:rPr lang="cs-CZ" sz="4000" dirty="0" smtClean="0"/>
              <a:t>. Jiné </a:t>
            </a:r>
            <a:r>
              <a:rPr lang="cs-CZ" sz="4000" dirty="0" smtClean="0">
                <a:solidFill>
                  <a:srgbClr val="FF0000"/>
                </a:solidFill>
              </a:rPr>
              <a:t>děti skákaly </a:t>
            </a:r>
            <a:r>
              <a:rPr lang="cs-CZ" sz="4000" dirty="0" smtClean="0"/>
              <a:t>do vody ze skokánku. </a:t>
            </a:r>
            <a:endParaRPr lang="cs-CZ" sz="4000" dirty="0"/>
          </a:p>
        </p:txBody>
      </p:sp>
      <p:sp>
        <p:nvSpPr>
          <p:cNvPr id="5" name="TextovéPole 4"/>
          <p:cNvSpPr txBox="1"/>
          <p:nvPr/>
        </p:nvSpPr>
        <p:spPr>
          <a:xfrm>
            <a:off x="2483768" y="404664"/>
            <a:ext cx="3744416" cy="707886"/>
          </a:xfrm>
          <a:prstGeom prst="rect">
            <a:avLst/>
          </a:prstGeom>
          <a:noFill/>
        </p:spPr>
        <p:txBody>
          <a:bodyPr wrap="square" rtlCol="0">
            <a:spAutoFit/>
          </a:bodyPr>
          <a:lstStyle/>
          <a:p>
            <a:r>
              <a:rPr lang="cs-CZ" sz="4000" b="1" i="1" dirty="0" smtClean="0">
                <a:solidFill>
                  <a:schemeClr val="accent6">
                    <a:lumMod val="75000"/>
                  </a:schemeClr>
                </a:solidFill>
              </a:rPr>
              <a:t>Překontroluj si</a:t>
            </a:r>
            <a:endParaRPr lang="cs-CZ" sz="4000" b="1" i="1" dirty="0">
              <a:solidFill>
                <a:schemeClr val="accent6">
                  <a:lumMod val="75000"/>
                </a:schemeClr>
              </a:solidFill>
            </a:endParaRPr>
          </a:p>
        </p:txBody>
      </p:sp>
    </p:spTree>
    <p:extLst>
      <p:ext uri="{BB962C8B-B14F-4D97-AF65-F5344CB8AC3E}">
        <p14:creationId xmlns:p14="http://schemas.microsoft.com/office/powerpoint/2010/main" val="389764664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2242592" cy="1143000"/>
          </a:xfrm>
        </p:spPr>
        <p:txBody>
          <a:bodyPr/>
          <a:lstStyle/>
          <a:p>
            <a:r>
              <a:rPr lang="cs-CZ"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Podmět</a:t>
            </a:r>
            <a:endParaRPr lang="cs-CZ"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
        <p:nvSpPr>
          <p:cNvPr id="5" name="6cípá hvězda 4"/>
          <p:cNvSpPr/>
          <p:nvPr/>
        </p:nvSpPr>
        <p:spPr>
          <a:xfrm>
            <a:off x="323528" y="1628800"/>
            <a:ext cx="1872208" cy="18722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6cípá hvězda 5"/>
          <p:cNvSpPr/>
          <p:nvPr/>
        </p:nvSpPr>
        <p:spPr>
          <a:xfrm>
            <a:off x="4860032" y="3645024"/>
            <a:ext cx="1944216" cy="1944216"/>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6cípá hvězda 6"/>
          <p:cNvSpPr/>
          <p:nvPr/>
        </p:nvSpPr>
        <p:spPr>
          <a:xfrm>
            <a:off x="6284939" y="484847"/>
            <a:ext cx="2088232" cy="182929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899592" y="2022154"/>
            <a:ext cx="720080" cy="769441"/>
          </a:xfrm>
          <a:prstGeom prst="rect">
            <a:avLst/>
          </a:prstGeom>
          <a:noFill/>
        </p:spPr>
        <p:txBody>
          <a:bodyPr wrap="square" rtlCol="0">
            <a:spAutoFit/>
          </a:bodyPr>
          <a:lstStyle/>
          <a:p>
            <a:r>
              <a:rPr lang="cs-CZ" sz="4400" dirty="0">
                <a:solidFill>
                  <a:srgbClr val="FF0000"/>
                </a:solidFill>
              </a:rPr>
              <a:t>y</a:t>
            </a:r>
          </a:p>
        </p:txBody>
      </p:sp>
      <p:sp>
        <p:nvSpPr>
          <p:cNvPr id="9" name="TextovéPole 8"/>
          <p:cNvSpPr txBox="1"/>
          <p:nvPr/>
        </p:nvSpPr>
        <p:spPr>
          <a:xfrm>
            <a:off x="5568280" y="4222531"/>
            <a:ext cx="720080" cy="769441"/>
          </a:xfrm>
          <a:prstGeom prst="rect">
            <a:avLst/>
          </a:prstGeom>
          <a:noFill/>
        </p:spPr>
        <p:txBody>
          <a:bodyPr wrap="square" rtlCol="0">
            <a:spAutoFit/>
          </a:bodyPr>
          <a:lstStyle/>
          <a:p>
            <a:r>
              <a:rPr lang="cs-CZ" sz="4400" dirty="0" smtClean="0">
                <a:solidFill>
                  <a:srgbClr val="FF0000"/>
                </a:solidFill>
              </a:rPr>
              <a:t>a</a:t>
            </a:r>
            <a:endParaRPr lang="cs-CZ" sz="4400" dirty="0">
              <a:solidFill>
                <a:srgbClr val="FF0000"/>
              </a:solidFill>
            </a:endParaRPr>
          </a:p>
        </p:txBody>
      </p:sp>
      <p:sp>
        <p:nvSpPr>
          <p:cNvPr id="10" name="TextovéPole 9"/>
          <p:cNvSpPr txBox="1"/>
          <p:nvPr/>
        </p:nvSpPr>
        <p:spPr>
          <a:xfrm>
            <a:off x="7153912" y="1010358"/>
            <a:ext cx="596815" cy="778276"/>
          </a:xfrm>
          <a:prstGeom prst="rect">
            <a:avLst/>
          </a:prstGeom>
          <a:noFill/>
        </p:spPr>
        <p:txBody>
          <a:bodyPr wrap="square" rtlCol="0">
            <a:spAutoFit/>
          </a:bodyPr>
          <a:lstStyle/>
          <a:p>
            <a:r>
              <a:rPr lang="cs-CZ" sz="4400" dirty="0">
                <a:solidFill>
                  <a:srgbClr val="FF0000"/>
                </a:solidFill>
              </a:rPr>
              <a:t>i</a:t>
            </a:r>
          </a:p>
        </p:txBody>
      </p:sp>
      <p:sp>
        <p:nvSpPr>
          <p:cNvPr id="11" name="TextovéPole 10"/>
          <p:cNvSpPr txBox="1"/>
          <p:nvPr/>
        </p:nvSpPr>
        <p:spPr>
          <a:xfrm>
            <a:off x="1423382" y="4720272"/>
            <a:ext cx="2952328" cy="830997"/>
          </a:xfrm>
          <a:prstGeom prst="rect">
            <a:avLst/>
          </a:prstGeom>
          <a:noFill/>
        </p:spPr>
        <p:txBody>
          <a:bodyPr wrap="square" rtlCol="0">
            <a:spAutoFit/>
          </a:bodyPr>
          <a:lstStyle/>
          <a:p>
            <a:r>
              <a:rPr lang="cs-CZ" sz="2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Rodu ženského píšeme v přísudku</a:t>
            </a:r>
            <a:endParaRPr lang="cs-CZ" sz="2400" dirty="0"/>
          </a:p>
        </p:txBody>
      </p:sp>
      <p:sp>
        <p:nvSpPr>
          <p:cNvPr id="12" name="TextovéPole 11"/>
          <p:cNvSpPr txBox="1"/>
          <p:nvPr/>
        </p:nvSpPr>
        <p:spPr>
          <a:xfrm>
            <a:off x="2615952" y="2626715"/>
            <a:ext cx="2952328" cy="1200329"/>
          </a:xfrm>
          <a:prstGeom prst="rect">
            <a:avLst/>
          </a:prstGeom>
          <a:noFill/>
        </p:spPr>
        <p:txBody>
          <a:bodyPr wrap="square" rtlCol="0">
            <a:spAutoFit/>
          </a:bodyPr>
          <a:lstStyle/>
          <a:p>
            <a:r>
              <a:rPr lang="cs-CZ" sz="2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Rodu mužského neživotného píšeme v přísudku</a:t>
            </a:r>
            <a:endParaRPr lang="cs-CZ" sz="2400" dirty="0"/>
          </a:p>
        </p:txBody>
      </p:sp>
      <p:sp>
        <p:nvSpPr>
          <p:cNvPr id="14" name="TextovéPole 13"/>
          <p:cNvSpPr txBox="1"/>
          <p:nvPr/>
        </p:nvSpPr>
        <p:spPr>
          <a:xfrm>
            <a:off x="2878859" y="1069209"/>
            <a:ext cx="2952328" cy="1200329"/>
          </a:xfrm>
          <a:prstGeom prst="rect">
            <a:avLst/>
          </a:prstGeom>
          <a:noFill/>
        </p:spPr>
        <p:txBody>
          <a:bodyPr wrap="square" rtlCol="0">
            <a:spAutoFit/>
          </a:bodyPr>
          <a:lstStyle/>
          <a:p>
            <a:r>
              <a:rPr lang="cs-CZ" sz="2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Rodu mužského životného píšeme v přísudku</a:t>
            </a:r>
            <a:endParaRPr lang="cs-CZ" sz="2400" dirty="0"/>
          </a:p>
        </p:txBody>
      </p:sp>
      <p:sp>
        <p:nvSpPr>
          <p:cNvPr id="15" name="Obdélník 14"/>
          <p:cNvSpPr/>
          <p:nvPr/>
        </p:nvSpPr>
        <p:spPr>
          <a:xfrm>
            <a:off x="7114015" y="4019580"/>
            <a:ext cx="1847234" cy="1569660"/>
          </a:xfrm>
          <a:prstGeom prst="rect">
            <a:avLst/>
          </a:prstGeom>
        </p:spPr>
        <p:txBody>
          <a:bodyPr wrap="square">
            <a:spAutoFit/>
          </a:bodyPr>
          <a:lstStyle/>
          <a:p>
            <a:r>
              <a:rPr lang="cs-CZ" sz="2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Rodu středního </a:t>
            </a:r>
            <a:r>
              <a:rPr lang="cs-CZ" sz="2400" dirty="0">
                <a:ln w="18415" cmpd="sng">
                  <a:solidFill>
                    <a:srgbClr val="FFFFFF"/>
                  </a:solidFill>
                  <a:prstDash val="solid"/>
                </a:ln>
                <a:solidFill>
                  <a:srgbClr val="FFFFFF"/>
                </a:solidFill>
                <a:effectLst>
                  <a:outerShdw blurRad="63500" dir="3600000" algn="tl" rotWithShape="0">
                    <a:srgbClr val="000000">
                      <a:alpha val="70000"/>
                    </a:srgbClr>
                  </a:outerShdw>
                </a:effectLst>
              </a:rPr>
              <a:t>píšeme v přísudku</a:t>
            </a:r>
            <a:endParaRPr lang="cs-CZ" dirty="0"/>
          </a:p>
        </p:txBody>
      </p:sp>
      <p:sp>
        <p:nvSpPr>
          <p:cNvPr id="16" name="Zahnutá šipka nahoru 15"/>
          <p:cNvSpPr/>
          <p:nvPr/>
        </p:nvSpPr>
        <p:spPr>
          <a:xfrm>
            <a:off x="5076056" y="2269538"/>
            <a:ext cx="2037959" cy="727414"/>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8" name="Zahnutá šipka dolů 17"/>
          <p:cNvSpPr/>
          <p:nvPr/>
        </p:nvSpPr>
        <p:spPr>
          <a:xfrm rot="11607418">
            <a:off x="6142872" y="5678485"/>
            <a:ext cx="1068288" cy="53715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9" name="Zahnutá šipka dolů 18"/>
          <p:cNvSpPr/>
          <p:nvPr/>
        </p:nvSpPr>
        <p:spPr>
          <a:xfrm rot="11205932">
            <a:off x="1277414" y="3620536"/>
            <a:ext cx="1339985" cy="577507"/>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Zahnutá šipka dolů 19"/>
          <p:cNvSpPr/>
          <p:nvPr/>
        </p:nvSpPr>
        <p:spPr>
          <a:xfrm rot="14836900">
            <a:off x="-410704" y="3954520"/>
            <a:ext cx="1961982" cy="577507"/>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val="212199028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1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down)">
                                      <p:cBhvr>
                                        <p:cTn id="11" dur="580">
                                          <p:stCondLst>
                                            <p:cond delay="0"/>
                                          </p:stCondLst>
                                        </p:cTn>
                                        <p:tgtEl>
                                          <p:spTgt spid="16"/>
                                        </p:tgtEl>
                                      </p:cBhvr>
                                    </p:animEffect>
                                    <p:anim calcmode="lin" valueType="num">
                                      <p:cBhvr>
                                        <p:cTn id="12"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7" dur="26">
                                          <p:stCondLst>
                                            <p:cond delay="650"/>
                                          </p:stCondLst>
                                        </p:cTn>
                                        <p:tgtEl>
                                          <p:spTgt spid="16"/>
                                        </p:tgtEl>
                                      </p:cBhvr>
                                      <p:to x="100000" y="60000"/>
                                    </p:animScale>
                                    <p:animScale>
                                      <p:cBhvr>
                                        <p:cTn id="18" dur="166" decel="50000">
                                          <p:stCondLst>
                                            <p:cond delay="676"/>
                                          </p:stCondLst>
                                        </p:cTn>
                                        <p:tgtEl>
                                          <p:spTgt spid="16"/>
                                        </p:tgtEl>
                                      </p:cBhvr>
                                      <p:to x="100000" y="100000"/>
                                    </p:animScale>
                                    <p:animScale>
                                      <p:cBhvr>
                                        <p:cTn id="19" dur="26">
                                          <p:stCondLst>
                                            <p:cond delay="1312"/>
                                          </p:stCondLst>
                                        </p:cTn>
                                        <p:tgtEl>
                                          <p:spTgt spid="16"/>
                                        </p:tgtEl>
                                      </p:cBhvr>
                                      <p:to x="100000" y="80000"/>
                                    </p:animScale>
                                    <p:animScale>
                                      <p:cBhvr>
                                        <p:cTn id="20" dur="166" decel="50000">
                                          <p:stCondLst>
                                            <p:cond delay="1338"/>
                                          </p:stCondLst>
                                        </p:cTn>
                                        <p:tgtEl>
                                          <p:spTgt spid="16"/>
                                        </p:tgtEl>
                                      </p:cBhvr>
                                      <p:to x="100000" y="100000"/>
                                    </p:animScale>
                                    <p:animScale>
                                      <p:cBhvr>
                                        <p:cTn id="21" dur="26">
                                          <p:stCondLst>
                                            <p:cond delay="1642"/>
                                          </p:stCondLst>
                                        </p:cTn>
                                        <p:tgtEl>
                                          <p:spTgt spid="16"/>
                                        </p:tgtEl>
                                      </p:cBhvr>
                                      <p:to x="100000" y="90000"/>
                                    </p:animScale>
                                    <p:animScale>
                                      <p:cBhvr>
                                        <p:cTn id="22" dur="166" decel="50000">
                                          <p:stCondLst>
                                            <p:cond delay="1668"/>
                                          </p:stCondLst>
                                        </p:cTn>
                                        <p:tgtEl>
                                          <p:spTgt spid="16"/>
                                        </p:tgtEl>
                                      </p:cBhvr>
                                      <p:to x="100000" y="100000"/>
                                    </p:animScale>
                                    <p:animScale>
                                      <p:cBhvr>
                                        <p:cTn id="23" dur="26">
                                          <p:stCondLst>
                                            <p:cond delay="1808"/>
                                          </p:stCondLst>
                                        </p:cTn>
                                        <p:tgtEl>
                                          <p:spTgt spid="16"/>
                                        </p:tgtEl>
                                      </p:cBhvr>
                                      <p:to x="100000" y="95000"/>
                                    </p:animScale>
                                    <p:animScale>
                                      <p:cBhvr>
                                        <p:cTn id="24" dur="166" decel="50000">
                                          <p:stCondLst>
                                            <p:cond delay="1834"/>
                                          </p:stCondLst>
                                        </p:cTn>
                                        <p:tgtEl>
                                          <p:spTgt spid="16"/>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8" presetClass="emph" presetSubtype="0" fill="hold" grpId="0" nodeType="clickEffect">
                                  <p:stCondLst>
                                    <p:cond delay="0"/>
                                  </p:stCondLst>
                                  <p:childTnLst>
                                    <p:animRot by="21600000">
                                      <p:cBhvr>
                                        <p:cTn id="28" dur="2000" fill="hold"/>
                                        <p:tgtEl>
                                          <p:spTgt spid="12"/>
                                        </p:tgtEl>
                                        <p:attrNameLst>
                                          <p:attrName>r</p:attrName>
                                        </p:attrNameLst>
                                      </p:cBhvr>
                                    </p:animRot>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wipe(down)">
                                      <p:cBhvr>
                                        <p:cTn id="33" dur="580">
                                          <p:stCondLst>
                                            <p:cond delay="0"/>
                                          </p:stCondLst>
                                        </p:cTn>
                                        <p:tgtEl>
                                          <p:spTgt spid="19"/>
                                        </p:tgtEl>
                                      </p:cBhvr>
                                    </p:animEffect>
                                    <p:anim calcmode="lin" valueType="num">
                                      <p:cBhvr>
                                        <p:cTn id="34"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39" dur="26">
                                          <p:stCondLst>
                                            <p:cond delay="650"/>
                                          </p:stCondLst>
                                        </p:cTn>
                                        <p:tgtEl>
                                          <p:spTgt spid="19"/>
                                        </p:tgtEl>
                                      </p:cBhvr>
                                      <p:to x="100000" y="60000"/>
                                    </p:animScale>
                                    <p:animScale>
                                      <p:cBhvr>
                                        <p:cTn id="40" dur="166" decel="50000">
                                          <p:stCondLst>
                                            <p:cond delay="676"/>
                                          </p:stCondLst>
                                        </p:cTn>
                                        <p:tgtEl>
                                          <p:spTgt spid="19"/>
                                        </p:tgtEl>
                                      </p:cBhvr>
                                      <p:to x="100000" y="100000"/>
                                    </p:animScale>
                                    <p:animScale>
                                      <p:cBhvr>
                                        <p:cTn id="41" dur="26">
                                          <p:stCondLst>
                                            <p:cond delay="1312"/>
                                          </p:stCondLst>
                                        </p:cTn>
                                        <p:tgtEl>
                                          <p:spTgt spid="19"/>
                                        </p:tgtEl>
                                      </p:cBhvr>
                                      <p:to x="100000" y="80000"/>
                                    </p:animScale>
                                    <p:animScale>
                                      <p:cBhvr>
                                        <p:cTn id="42" dur="166" decel="50000">
                                          <p:stCondLst>
                                            <p:cond delay="1338"/>
                                          </p:stCondLst>
                                        </p:cTn>
                                        <p:tgtEl>
                                          <p:spTgt spid="19"/>
                                        </p:tgtEl>
                                      </p:cBhvr>
                                      <p:to x="100000" y="100000"/>
                                    </p:animScale>
                                    <p:animScale>
                                      <p:cBhvr>
                                        <p:cTn id="43" dur="26">
                                          <p:stCondLst>
                                            <p:cond delay="1642"/>
                                          </p:stCondLst>
                                        </p:cTn>
                                        <p:tgtEl>
                                          <p:spTgt spid="19"/>
                                        </p:tgtEl>
                                      </p:cBhvr>
                                      <p:to x="100000" y="90000"/>
                                    </p:animScale>
                                    <p:animScale>
                                      <p:cBhvr>
                                        <p:cTn id="44" dur="166" decel="50000">
                                          <p:stCondLst>
                                            <p:cond delay="1668"/>
                                          </p:stCondLst>
                                        </p:cTn>
                                        <p:tgtEl>
                                          <p:spTgt spid="19"/>
                                        </p:tgtEl>
                                      </p:cBhvr>
                                      <p:to x="100000" y="100000"/>
                                    </p:animScale>
                                    <p:animScale>
                                      <p:cBhvr>
                                        <p:cTn id="45" dur="26">
                                          <p:stCondLst>
                                            <p:cond delay="1808"/>
                                          </p:stCondLst>
                                        </p:cTn>
                                        <p:tgtEl>
                                          <p:spTgt spid="19"/>
                                        </p:tgtEl>
                                      </p:cBhvr>
                                      <p:to x="100000" y="95000"/>
                                    </p:animScale>
                                    <p:animScale>
                                      <p:cBhvr>
                                        <p:cTn id="46" dur="166" decel="50000">
                                          <p:stCondLst>
                                            <p:cond delay="1834"/>
                                          </p:stCondLst>
                                        </p:cTn>
                                        <p:tgtEl>
                                          <p:spTgt spid="19"/>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8" presetClass="emph" presetSubtype="0" fill="hold" grpId="0" nodeType="clickEffect">
                                  <p:stCondLst>
                                    <p:cond delay="0"/>
                                  </p:stCondLst>
                                  <p:childTnLst>
                                    <p:animRot by="21600000">
                                      <p:cBhvr>
                                        <p:cTn id="50" dur="2000" fill="hold"/>
                                        <p:tgtEl>
                                          <p:spTgt spid="15"/>
                                        </p:tgtEl>
                                        <p:attrNameLst>
                                          <p:attrName>r</p:attrName>
                                        </p:attrNameLst>
                                      </p:cBhvr>
                                    </p:animRot>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wipe(down)">
                                      <p:cBhvr>
                                        <p:cTn id="55" dur="580">
                                          <p:stCondLst>
                                            <p:cond delay="0"/>
                                          </p:stCondLst>
                                        </p:cTn>
                                        <p:tgtEl>
                                          <p:spTgt spid="18"/>
                                        </p:tgtEl>
                                      </p:cBhvr>
                                    </p:animEffect>
                                    <p:anim calcmode="lin" valueType="num">
                                      <p:cBhvr>
                                        <p:cTn id="56"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61" dur="26">
                                          <p:stCondLst>
                                            <p:cond delay="650"/>
                                          </p:stCondLst>
                                        </p:cTn>
                                        <p:tgtEl>
                                          <p:spTgt spid="18"/>
                                        </p:tgtEl>
                                      </p:cBhvr>
                                      <p:to x="100000" y="60000"/>
                                    </p:animScale>
                                    <p:animScale>
                                      <p:cBhvr>
                                        <p:cTn id="62" dur="166" decel="50000">
                                          <p:stCondLst>
                                            <p:cond delay="676"/>
                                          </p:stCondLst>
                                        </p:cTn>
                                        <p:tgtEl>
                                          <p:spTgt spid="18"/>
                                        </p:tgtEl>
                                      </p:cBhvr>
                                      <p:to x="100000" y="100000"/>
                                    </p:animScale>
                                    <p:animScale>
                                      <p:cBhvr>
                                        <p:cTn id="63" dur="26">
                                          <p:stCondLst>
                                            <p:cond delay="1312"/>
                                          </p:stCondLst>
                                        </p:cTn>
                                        <p:tgtEl>
                                          <p:spTgt spid="18"/>
                                        </p:tgtEl>
                                      </p:cBhvr>
                                      <p:to x="100000" y="80000"/>
                                    </p:animScale>
                                    <p:animScale>
                                      <p:cBhvr>
                                        <p:cTn id="64" dur="166" decel="50000">
                                          <p:stCondLst>
                                            <p:cond delay="1338"/>
                                          </p:stCondLst>
                                        </p:cTn>
                                        <p:tgtEl>
                                          <p:spTgt spid="18"/>
                                        </p:tgtEl>
                                      </p:cBhvr>
                                      <p:to x="100000" y="100000"/>
                                    </p:animScale>
                                    <p:animScale>
                                      <p:cBhvr>
                                        <p:cTn id="65" dur="26">
                                          <p:stCondLst>
                                            <p:cond delay="1642"/>
                                          </p:stCondLst>
                                        </p:cTn>
                                        <p:tgtEl>
                                          <p:spTgt spid="18"/>
                                        </p:tgtEl>
                                      </p:cBhvr>
                                      <p:to x="100000" y="90000"/>
                                    </p:animScale>
                                    <p:animScale>
                                      <p:cBhvr>
                                        <p:cTn id="66" dur="166" decel="50000">
                                          <p:stCondLst>
                                            <p:cond delay="1668"/>
                                          </p:stCondLst>
                                        </p:cTn>
                                        <p:tgtEl>
                                          <p:spTgt spid="18"/>
                                        </p:tgtEl>
                                      </p:cBhvr>
                                      <p:to x="100000" y="100000"/>
                                    </p:animScale>
                                    <p:animScale>
                                      <p:cBhvr>
                                        <p:cTn id="67" dur="26">
                                          <p:stCondLst>
                                            <p:cond delay="1808"/>
                                          </p:stCondLst>
                                        </p:cTn>
                                        <p:tgtEl>
                                          <p:spTgt spid="18"/>
                                        </p:tgtEl>
                                      </p:cBhvr>
                                      <p:to x="100000" y="95000"/>
                                    </p:animScale>
                                    <p:animScale>
                                      <p:cBhvr>
                                        <p:cTn id="68" dur="166" decel="50000">
                                          <p:stCondLst>
                                            <p:cond delay="1834"/>
                                          </p:stCondLst>
                                        </p:cTn>
                                        <p:tgtEl>
                                          <p:spTgt spid="18"/>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8" presetClass="emph" presetSubtype="0" fill="hold" grpId="0" nodeType="clickEffect">
                                  <p:stCondLst>
                                    <p:cond delay="0"/>
                                  </p:stCondLst>
                                  <p:childTnLst>
                                    <p:animRot by="21600000">
                                      <p:cBhvr>
                                        <p:cTn id="72" dur="2000" fill="hold"/>
                                        <p:tgtEl>
                                          <p:spTgt spid="11"/>
                                        </p:tgtEl>
                                        <p:attrNameLst>
                                          <p:attrName>r</p:attrName>
                                        </p:attrNameLst>
                                      </p:cBhvr>
                                    </p:animRot>
                                  </p:childTnLst>
                                </p:cTn>
                              </p:par>
                            </p:childTnLst>
                          </p:cTn>
                        </p:par>
                      </p:childTnLst>
                    </p:cTn>
                  </p:par>
                  <p:par>
                    <p:cTn id="73" fill="hold">
                      <p:stCondLst>
                        <p:cond delay="indefinite"/>
                      </p:stCondLst>
                      <p:childTnLst>
                        <p:par>
                          <p:cTn id="74" fill="hold">
                            <p:stCondLst>
                              <p:cond delay="0"/>
                            </p:stCondLst>
                            <p:childTnLst>
                              <p:par>
                                <p:cTn id="75" presetID="26" presetClass="entr" presetSubtype="0" fill="hold" grpId="0" nodeType="clickEffect">
                                  <p:stCondLst>
                                    <p:cond delay="0"/>
                                  </p:stCondLst>
                                  <p:childTnLst>
                                    <p:set>
                                      <p:cBhvr>
                                        <p:cTn id="76" dur="1" fill="hold">
                                          <p:stCondLst>
                                            <p:cond delay="0"/>
                                          </p:stCondLst>
                                        </p:cTn>
                                        <p:tgtEl>
                                          <p:spTgt spid="20"/>
                                        </p:tgtEl>
                                        <p:attrNameLst>
                                          <p:attrName>style.visibility</p:attrName>
                                        </p:attrNameLst>
                                      </p:cBhvr>
                                      <p:to>
                                        <p:strVal val="visible"/>
                                      </p:to>
                                    </p:set>
                                    <p:animEffect transition="in" filter="wipe(down)">
                                      <p:cBhvr>
                                        <p:cTn id="77" dur="580">
                                          <p:stCondLst>
                                            <p:cond delay="0"/>
                                          </p:stCondLst>
                                        </p:cTn>
                                        <p:tgtEl>
                                          <p:spTgt spid="20"/>
                                        </p:tgtEl>
                                      </p:cBhvr>
                                    </p:animEffect>
                                    <p:anim calcmode="lin" valueType="num">
                                      <p:cBhvr>
                                        <p:cTn id="78"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79"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80"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81"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82"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83" dur="26">
                                          <p:stCondLst>
                                            <p:cond delay="650"/>
                                          </p:stCondLst>
                                        </p:cTn>
                                        <p:tgtEl>
                                          <p:spTgt spid="20"/>
                                        </p:tgtEl>
                                      </p:cBhvr>
                                      <p:to x="100000" y="60000"/>
                                    </p:animScale>
                                    <p:animScale>
                                      <p:cBhvr>
                                        <p:cTn id="84" dur="166" decel="50000">
                                          <p:stCondLst>
                                            <p:cond delay="676"/>
                                          </p:stCondLst>
                                        </p:cTn>
                                        <p:tgtEl>
                                          <p:spTgt spid="20"/>
                                        </p:tgtEl>
                                      </p:cBhvr>
                                      <p:to x="100000" y="100000"/>
                                    </p:animScale>
                                    <p:animScale>
                                      <p:cBhvr>
                                        <p:cTn id="85" dur="26">
                                          <p:stCondLst>
                                            <p:cond delay="1312"/>
                                          </p:stCondLst>
                                        </p:cTn>
                                        <p:tgtEl>
                                          <p:spTgt spid="20"/>
                                        </p:tgtEl>
                                      </p:cBhvr>
                                      <p:to x="100000" y="80000"/>
                                    </p:animScale>
                                    <p:animScale>
                                      <p:cBhvr>
                                        <p:cTn id="86" dur="166" decel="50000">
                                          <p:stCondLst>
                                            <p:cond delay="1338"/>
                                          </p:stCondLst>
                                        </p:cTn>
                                        <p:tgtEl>
                                          <p:spTgt spid="20"/>
                                        </p:tgtEl>
                                      </p:cBhvr>
                                      <p:to x="100000" y="100000"/>
                                    </p:animScale>
                                    <p:animScale>
                                      <p:cBhvr>
                                        <p:cTn id="87" dur="26">
                                          <p:stCondLst>
                                            <p:cond delay="1642"/>
                                          </p:stCondLst>
                                        </p:cTn>
                                        <p:tgtEl>
                                          <p:spTgt spid="20"/>
                                        </p:tgtEl>
                                      </p:cBhvr>
                                      <p:to x="100000" y="90000"/>
                                    </p:animScale>
                                    <p:animScale>
                                      <p:cBhvr>
                                        <p:cTn id="88" dur="166" decel="50000">
                                          <p:stCondLst>
                                            <p:cond delay="1668"/>
                                          </p:stCondLst>
                                        </p:cTn>
                                        <p:tgtEl>
                                          <p:spTgt spid="20"/>
                                        </p:tgtEl>
                                      </p:cBhvr>
                                      <p:to x="100000" y="100000"/>
                                    </p:animScale>
                                    <p:animScale>
                                      <p:cBhvr>
                                        <p:cTn id="89" dur="26">
                                          <p:stCondLst>
                                            <p:cond delay="1808"/>
                                          </p:stCondLst>
                                        </p:cTn>
                                        <p:tgtEl>
                                          <p:spTgt spid="20"/>
                                        </p:tgtEl>
                                      </p:cBhvr>
                                      <p:to x="100000" y="95000"/>
                                    </p:animScale>
                                    <p:animScale>
                                      <p:cBhvr>
                                        <p:cTn id="90" dur="166" decel="50000">
                                          <p:stCondLst>
                                            <p:cond delay="1834"/>
                                          </p:stCondLst>
                                        </p:cTn>
                                        <p:tgtEl>
                                          <p:spTgt spid="2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5" grpId="0"/>
      <p:bldP spid="16" grpId="0" animBg="1"/>
      <p:bldP spid="18" grpId="0"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2170584" cy="1143000"/>
          </a:xfrm>
        </p:spPr>
        <p:txBody>
          <a:bodyPr/>
          <a:lstStyle/>
          <a:p>
            <a:r>
              <a:rPr lang="cs-CZ" dirty="0" smtClean="0">
                <a:solidFill>
                  <a:srgbClr val="7030A0"/>
                </a:solidFill>
              </a:rPr>
              <a:t>Doplň</a:t>
            </a:r>
            <a:endParaRPr lang="cs-CZ" dirty="0">
              <a:solidFill>
                <a:srgbClr val="7030A0"/>
              </a:solidFill>
            </a:endParaRPr>
          </a:p>
        </p:txBody>
      </p:sp>
      <p:sp>
        <p:nvSpPr>
          <p:cNvPr id="3" name="Zástupný symbol pro obsah 2"/>
          <p:cNvSpPr>
            <a:spLocks noGrp="1"/>
          </p:cNvSpPr>
          <p:nvPr>
            <p:ph idx="1"/>
          </p:nvPr>
        </p:nvSpPr>
        <p:spPr/>
        <p:txBody>
          <a:bodyPr>
            <a:noAutofit/>
          </a:bodyPr>
          <a:lstStyle/>
          <a:p>
            <a:pPr marL="137160" indent="0">
              <a:buNone/>
            </a:pPr>
            <a:r>
              <a:rPr lang="cs-CZ" sz="3600" dirty="0" smtClean="0"/>
              <a:t>Květin_ na louce voněl_. Čáp_ se vrátil_ z teplých krajin. Bot_ mě už tlačil_. Hodiny na věž_ odbil_ poledne. Bratrance bolel_ zub_. Z malých vajíček se vyklubal_ malá kachňátka. Květ_ ovocných stromů se rozvoněl_. Moje lyže nevydržel_ ten velký náraz. Houb_ vyrostl_ na vlhkých místech. </a:t>
            </a:r>
            <a:endParaRPr lang="cs-CZ" sz="3600" dirty="0"/>
          </a:p>
        </p:txBody>
      </p:sp>
      <p:sp>
        <p:nvSpPr>
          <p:cNvPr id="4" name="TextovéPole 3"/>
          <p:cNvSpPr txBox="1"/>
          <p:nvPr/>
        </p:nvSpPr>
        <p:spPr>
          <a:xfrm>
            <a:off x="3275856" y="188640"/>
            <a:ext cx="576064" cy="646331"/>
          </a:xfrm>
          <a:prstGeom prst="rect">
            <a:avLst/>
          </a:prstGeom>
          <a:noFill/>
        </p:spPr>
        <p:txBody>
          <a:bodyPr wrap="square" rtlCol="0">
            <a:spAutoFit/>
          </a:bodyPr>
          <a:lstStyle/>
          <a:p>
            <a:r>
              <a:rPr lang="cs-CZ" sz="3600" dirty="0" smtClean="0">
                <a:solidFill>
                  <a:srgbClr val="FF0000"/>
                </a:solidFill>
              </a:rPr>
              <a:t> </a:t>
            </a:r>
            <a:endParaRPr lang="cs-CZ" sz="3600" dirty="0">
              <a:solidFill>
                <a:srgbClr val="FF0000"/>
              </a:solidFill>
            </a:endParaRPr>
          </a:p>
        </p:txBody>
      </p:sp>
      <p:sp>
        <p:nvSpPr>
          <p:cNvPr id="5" name="TextovéPole 4"/>
          <p:cNvSpPr txBox="1"/>
          <p:nvPr/>
        </p:nvSpPr>
        <p:spPr>
          <a:xfrm>
            <a:off x="5032826" y="2708919"/>
            <a:ext cx="576064" cy="646331"/>
          </a:xfrm>
          <a:prstGeom prst="rect">
            <a:avLst/>
          </a:prstGeom>
          <a:noFill/>
        </p:spPr>
        <p:txBody>
          <a:bodyPr wrap="square" rtlCol="0">
            <a:spAutoFit/>
          </a:bodyPr>
          <a:lstStyle/>
          <a:p>
            <a:r>
              <a:rPr lang="cs-CZ" sz="3600" dirty="0">
                <a:solidFill>
                  <a:srgbClr val="FF0000"/>
                </a:solidFill>
              </a:rPr>
              <a:t>i</a:t>
            </a:r>
            <a:r>
              <a:rPr lang="cs-CZ" sz="3600" dirty="0" smtClean="0">
                <a:solidFill>
                  <a:srgbClr val="FF0000"/>
                </a:solidFill>
              </a:rPr>
              <a:t> </a:t>
            </a:r>
            <a:endParaRPr lang="cs-CZ" sz="3600" dirty="0">
              <a:solidFill>
                <a:srgbClr val="FF0000"/>
              </a:solidFill>
            </a:endParaRPr>
          </a:p>
        </p:txBody>
      </p:sp>
      <p:sp>
        <p:nvSpPr>
          <p:cNvPr id="6" name="TextovéPole 5"/>
          <p:cNvSpPr txBox="1"/>
          <p:nvPr/>
        </p:nvSpPr>
        <p:spPr>
          <a:xfrm>
            <a:off x="1656300" y="2708920"/>
            <a:ext cx="576064" cy="646331"/>
          </a:xfrm>
          <a:prstGeom prst="rect">
            <a:avLst/>
          </a:prstGeom>
          <a:noFill/>
        </p:spPr>
        <p:txBody>
          <a:bodyPr wrap="square" rtlCol="0">
            <a:spAutoFit/>
          </a:bodyPr>
          <a:lstStyle/>
          <a:p>
            <a:r>
              <a:rPr lang="cs-CZ" sz="3600" dirty="0" smtClean="0">
                <a:solidFill>
                  <a:srgbClr val="FF0000"/>
                </a:solidFill>
              </a:rPr>
              <a:t>y </a:t>
            </a:r>
            <a:endParaRPr lang="cs-CZ" sz="3600" dirty="0">
              <a:solidFill>
                <a:srgbClr val="FF0000"/>
              </a:solidFill>
            </a:endParaRPr>
          </a:p>
        </p:txBody>
      </p:sp>
      <p:sp>
        <p:nvSpPr>
          <p:cNvPr id="7" name="TextovéPole 6"/>
          <p:cNvSpPr txBox="1"/>
          <p:nvPr/>
        </p:nvSpPr>
        <p:spPr>
          <a:xfrm>
            <a:off x="6048788" y="2173216"/>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8" name="TextovéPole 7"/>
          <p:cNvSpPr txBox="1"/>
          <p:nvPr/>
        </p:nvSpPr>
        <p:spPr>
          <a:xfrm>
            <a:off x="5292080" y="1651575"/>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9" name="TextovéPole 8"/>
          <p:cNvSpPr txBox="1"/>
          <p:nvPr/>
        </p:nvSpPr>
        <p:spPr>
          <a:xfrm>
            <a:off x="1944332" y="1651576"/>
            <a:ext cx="576064" cy="646331"/>
          </a:xfrm>
          <a:prstGeom prst="rect">
            <a:avLst/>
          </a:prstGeom>
          <a:noFill/>
        </p:spPr>
        <p:txBody>
          <a:bodyPr wrap="square" rtlCol="0">
            <a:spAutoFit/>
          </a:bodyPr>
          <a:lstStyle/>
          <a:p>
            <a:r>
              <a:rPr lang="cs-CZ" sz="3600" dirty="0" smtClean="0">
                <a:solidFill>
                  <a:srgbClr val="FF0000"/>
                </a:solidFill>
              </a:rPr>
              <a:t>y </a:t>
            </a:r>
            <a:endParaRPr lang="cs-CZ" sz="3600" dirty="0">
              <a:solidFill>
                <a:srgbClr val="FF0000"/>
              </a:solidFill>
            </a:endParaRPr>
          </a:p>
        </p:txBody>
      </p:sp>
      <p:sp>
        <p:nvSpPr>
          <p:cNvPr id="10" name="TextovéPole 9"/>
          <p:cNvSpPr txBox="1"/>
          <p:nvPr/>
        </p:nvSpPr>
        <p:spPr>
          <a:xfrm>
            <a:off x="6084168" y="3789040"/>
            <a:ext cx="576064" cy="646331"/>
          </a:xfrm>
          <a:prstGeom prst="rect">
            <a:avLst/>
          </a:prstGeom>
          <a:noFill/>
        </p:spPr>
        <p:txBody>
          <a:bodyPr wrap="square" rtlCol="0">
            <a:spAutoFit/>
          </a:bodyPr>
          <a:lstStyle/>
          <a:p>
            <a:r>
              <a:rPr lang="cs-CZ" sz="3600" dirty="0">
                <a:solidFill>
                  <a:srgbClr val="FF0000"/>
                </a:solidFill>
              </a:rPr>
              <a:t>a</a:t>
            </a:r>
          </a:p>
        </p:txBody>
      </p:sp>
      <p:sp>
        <p:nvSpPr>
          <p:cNvPr id="11" name="TextovéPole 10"/>
          <p:cNvSpPr txBox="1"/>
          <p:nvPr/>
        </p:nvSpPr>
        <p:spPr>
          <a:xfrm>
            <a:off x="1691680" y="2173216"/>
            <a:ext cx="576064" cy="646331"/>
          </a:xfrm>
          <a:prstGeom prst="rect">
            <a:avLst/>
          </a:prstGeom>
          <a:noFill/>
        </p:spPr>
        <p:txBody>
          <a:bodyPr wrap="square" rtlCol="0">
            <a:spAutoFit/>
          </a:bodyPr>
          <a:lstStyle/>
          <a:p>
            <a:r>
              <a:rPr lang="cs-CZ" sz="3600" dirty="0" smtClean="0">
                <a:solidFill>
                  <a:srgbClr val="FF0000"/>
                </a:solidFill>
              </a:rPr>
              <a:t>i </a:t>
            </a:r>
            <a:endParaRPr lang="cs-CZ" sz="3600" dirty="0">
              <a:solidFill>
                <a:srgbClr val="FF0000"/>
              </a:solidFill>
            </a:endParaRPr>
          </a:p>
        </p:txBody>
      </p:sp>
      <p:sp>
        <p:nvSpPr>
          <p:cNvPr id="12" name="TextovéPole 11"/>
          <p:cNvSpPr txBox="1"/>
          <p:nvPr/>
        </p:nvSpPr>
        <p:spPr>
          <a:xfrm>
            <a:off x="6516216" y="1578605"/>
            <a:ext cx="576064" cy="646331"/>
          </a:xfrm>
          <a:prstGeom prst="rect">
            <a:avLst/>
          </a:prstGeom>
          <a:noFill/>
        </p:spPr>
        <p:txBody>
          <a:bodyPr wrap="square" rtlCol="0">
            <a:spAutoFit/>
          </a:bodyPr>
          <a:lstStyle/>
          <a:p>
            <a:r>
              <a:rPr lang="cs-CZ" sz="3600" dirty="0" smtClean="0">
                <a:solidFill>
                  <a:srgbClr val="FF0000"/>
                </a:solidFill>
              </a:rPr>
              <a:t>i </a:t>
            </a:r>
            <a:endParaRPr lang="cs-CZ" sz="3600" dirty="0">
              <a:solidFill>
                <a:srgbClr val="FF0000"/>
              </a:solidFill>
            </a:endParaRPr>
          </a:p>
        </p:txBody>
      </p:sp>
      <p:sp>
        <p:nvSpPr>
          <p:cNvPr id="13" name="TextovéPole 12"/>
          <p:cNvSpPr txBox="1"/>
          <p:nvPr/>
        </p:nvSpPr>
        <p:spPr>
          <a:xfrm>
            <a:off x="3868688" y="4354160"/>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14" name="TextovéPole 13"/>
          <p:cNvSpPr txBox="1"/>
          <p:nvPr/>
        </p:nvSpPr>
        <p:spPr>
          <a:xfrm>
            <a:off x="2471161" y="4863471"/>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15" name="TextovéPole 14"/>
          <p:cNvSpPr txBox="1"/>
          <p:nvPr/>
        </p:nvSpPr>
        <p:spPr>
          <a:xfrm>
            <a:off x="6948264" y="4941168"/>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16" name="TextovéPole 15"/>
          <p:cNvSpPr txBox="1"/>
          <p:nvPr/>
        </p:nvSpPr>
        <p:spPr>
          <a:xfrm>
            <a:off x="6084168" y="5481526"/>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17" name="TextovéPole 16"/>
          <p:cNvSpPr txBox="1"/>
          <p:nvPr/>
        </p:nvSpPr>
        <p:spPr>
          <a:xfrm>
            <a:off x="4309120" y="5481527"/>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19" name="TextovéPole 18"/>
          <p:cNvSpPr txBox="1"/>
          <p:nvPr/>
        </p:nvSpPr>
        <p:spPr>
          <a:xfrm>
            <a:off x="3580656" y="493440"/>
            <a:ext cx="576064" cy="646331"/>
          </a:xfrm>
          <a:prstGeom prst="rect">
            <a:avLst/>
          </a:prstGeom>
          <a:noFill/>
        </p:spPr>
        <p:txBody>
          <a:bodyPr wrap="square" rtlCol="0">
            <a:spAutoFit/>
          </a:bodyPr>
          <a:lstStyle/>
          <a:p>
            <a:r>
              <a:rPr lang="cs-CZ" sz="3600" dirty="0" smtClean="0">
                <a:solidFill>
                  <a:srgbClr val="FF0000"/>
                </a:solidFill>
              </a:rPr>
              <a:t> </a:t>
            </a:r>
            <a:endParaRPr lang="cs-CZ" sz="3600" dirty="0">
              <a:solidFill>
                <a:srgbClr val="FF0000"/>
              </a:solidFill>
            </a:endParaRPr>
          </a:p>
        </p:txBody>
      </p:sp>
      <p:sp>
        <p:nvSpPr>
          <p:cNvPr id="20" name="TextovéPole 19"/>
          <p:cNvSpPr txBox="1"/>
          <p:nvPr/>
        </p:nvSpPr>
        <p:spPr>
          <a:xfrm>
            <a:off x="6493087" y="2708920"/>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21" name="TextovéPole 20"/>
          <p:cNvSpPr txBox="1"/>
          <p:nvPr/>
        </p:nvSpPr>
        <p:spPr>
          <a:xfrm>
            <a:off x="6624852" y="3258268"/>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
        <p:nvSpPr>
          <p:cNvPr id="22" name="TextovéPole 21"/>
          <p:cNvSpPr txBox="1"/>
          <p:nvPr/>
        </p:nvSpPr>
        <p:spPr>
          <a:xfrm>
            <a:off x="5558586" y="3258268"/>
            <a:ext cx="576064" cy="646331"/>
          </a:xfrm>
          <a:prstGeom prst="rect">
            <a:avLst/>
          </a:prstGeom>
          <a:noFill/>
        </p:spPr>
        <p:txBody>
          <a:bodyPr wrap="square" rtlCol="0">
            <a:spAutoFit/>
          </a:bodyPr>
          <a:lstStyle/>
          <a:p>
            <a:r>
              <a:rPr lang="cs-CZ" sz="3600" dirty="0">
                <a:solidFill>
                  <a:srgbClr val="FF0000"/>
                </a:solidFill>
              </a:rPr>
              <a:t>y</a:t>
            </a:r>
            <a:r>
              <a:rPr lang="cs-CZ" sz="3600" dirty="0" smtClean="0">
                <a:solidFill>
                  <a:srgbClr val="FF0000"/>
                </a:solidFill>
              </a:rPr>
              <a:t> </a:t>
            </a:r>
            <a:endParaRPr lang="cs-CZ" sz="3600" dirty="0">
              <a:solidFill>
                <a:srgbClr val="FF0000"/>
              </a:solidFill>
            </a:endParaRPr>
          </a:p>
        </p:txBody>
      </p:sp>
    </p:spTree>
    <p:extLst>
      <p:ext uri="{BB962C8B-B14F-4D97-AF65-F5344CB8AC3E}">
        <p14:creationId xmlns:p14="http://schemas.microsoft.com/office/powerpoint/2010/main" val="408141445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grpId="0" nodeType="clickEffect">
                                  <p:stCondLst>
                                    <p:cond delay="0"/>
                                  </p:stCondLst>
                                  <p:iterate type="lt">
                                    <p:tmPct val="50000"/>
                                  </p:iterate>
                                  <p:childTnLst>
                                    <p:set>
                                      <p:cBhvr>
                                        <p:cTn id="6" dur="1" fill="hold">
                                          <p:stCondLst>
                                            <p:cond delay="0"/>
                                          </p:stCondLst>
                                        </p:cTn>
                                        <p:tgtEl>
                                          <p:spTgt spid="9"/>
                                        </p:tgtEl>
                                        <p:attrNameLst>
                                          <p:attrName>style.visibility</p:attrName>
                                        </p:attrNameLst>
                                      </p:cBhvr>
                                      <p:to>
                                        <p:strVal val="visible"/>
                                      </p:to>
                                    </p:set>
                                    <p:set>
                                      <p:cBhvr>
                                        <p:cTn id="7" dur="455" fill="hold">
                                          <p:stCondLst>
                                            <p:cond delay="0"/>
                                          </p:stCondLst>
                                        </p:cTn>
                                        <p:tgtEl>
                                          <p:spTgt spid="9"/>
                                        </p:tgtEl>
                                        <p:attrNameLst>
                                          <p:attrName>style.rotation</p:attrName>
                                        </p:attrNameLst>
                                      </p:cBhvr>
                                      <p:to>
                                        <p:strVal val="-45.0"/>
                                      </p:to>
                                    </p:set>
                                    <p:anim calcmode="lin" valueType="num">
                                      <p:cBhvr>
                                        <p:cTn id="8" dur="455" fill="hold">
                                          <p:stCondLst>
                                            <p:cond delay="455"/>
                                          </p:stCondLst>
                                        </p:cTn>
                                        <p:tgtEl>
                                          <p:spTgt spid="9"/>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9"/>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9"/>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9"/>
                                        </p:tgtEl>
                                        <p:attrNameLst>
                                          <p:attrName>ppt_y</p:attrName>
                                        </p:attrNameLst>
                                      </p:cBhvr>
                                      <p:tavLst>
                                        <p:tav tm="0">
                                          <p:val>
                                            <p:strVal val="#ppt_y-(0.354*#ppt_w-0.172*#ppt_h)"/>
                                          </p:val>
                                        </p:tav>
                                        <p:tav tm="100000">
                                          <p:val>
                                            <p:strVal val="#ppt_y"/>
                                          </p:val>
                                        </p:tav>
                                      </p:tavLst>
                                    </p:anim>
                                  </p:childTnLst>
                                </p:cTn>
                              </p:par>
                              <p:par>
                                <p:cTn id="12" presetID="38" presetClass="entr" presetSubtype="0" accel="50000" fill="hold" grpId="0" nodeType="withEffect">
                                  <p:stCondLst>
                                    <p:cond delay="0"/>
                                  </p:stCondLst>
                                  <p:iterate type="lt">
                                    <p:tmPct val="50000"/>
                                  </p:iterate>
                                  <p:childTnLst>
                                    <p:set>
                                      <p:cBhvr>
                                        <p:cTn id="13" dur="1" fill="hold">
                                          <p:stCondLst>
                                            <p:cond delay="0"/>
                                          </p:stCondLst>
                                        </p:cTn>
                                        <p:tgtEl>
                                          <p:spTgt spid="8"/>
                                        </p:tgtEl>
                                        <p:attrNameLst>
                                          <p:attrName>style.visibility</p:attrName>
                                        </p:attrNameLst>
                                      </p:cBhvr>
                                      <p:to>
                                        <p:strVal val="visible"/>
                                      </p:to>
                                    </p:set>
                                    <p:set>
                                      <p:cBhvr>
                                        <p:cTn id="14" dur="455" fill="hold">
                                          <p:stCondLst>
                                            <p:cond delay="0"/>
                                          </p:stCondLst>
                                        </p:cTn>
                                        <p:tgtEl>
                                          <p:spTgt spid="8"/>
                                        </p:tgtEl>
                                        <p:attrNameLst>
                                          <p:attrName>style.rotation</p:attrName>
                                        </p:attrNameLst>
                                      </p:cBhvr>
                                      <p:to>
                                        <p:strVal val="-45.0"/>
                                      </p:to>
                                    </p:set>
                                    <p:anim calcmode="lin" valueType="num">
                                      <p:cBhvr>
                                        <p:cTn id="15" dur="455" fill="hold">
                                          <p:stCondLst>
                                            <p:cond delay="455"/>
                                          </p:stCondLst>
                                        </p:cTn>
                                        <p:tgtEl>
                                          <p:spTgt spid="8"/>
                                        </p:tgtEl>
                                        <p:attrNameLst>
                                          <p:attrName>style.rotation</p:attrName>
                                        </p:attrNameLst>
                                      </p:cBhvr>
                                      <p:tavLst>
                                        <p:tav tm="0">
                                          <p:val>
                                            <p:fltVal val="-45"/>
                                          </p:val>
                                        </p:tav>
                                        <p:tav tm="69900">
                                          <p:val>
                                            <p:fltVal val="45"/>
                                          </p:val>
                                        </p:tav>
                                        <p:tav tm="100000">
                                          <p:val>
                                            <p:fltVal val="0"/>
                                          </p:val>
                                        </p:tav>
                                      </p:tavLst>
                                    </p:anim>
                                    <p:anim calcmode="lin" valueType="num">
                                      <p:cBhvr>
                                        <p:cTn id="16" dur="455" fill="hold">
                                          <p:stCondLst>
                                            <p:cond delay="0"/>
                                          </p:stCondLst>
                                        </p:cTn>
                                        <p:tgtEl>
                                          <p:spTgt spid="8"/>
                                        </p:tgtEl>
                                        <p:attrNameLst>
                                          <p:attrName>ppt_y</p:attrName>
                                        </p:attrNameLst>
                                      </p:cBhvr>
                                      <p:tavLst>
                                        <p:tav tm="0">
                                          <p:val>
                                            <p:strVal val="#ppt_y-1"/>
                                          </p:val>
                                        </p:tav>
                                        <p:tav tm="100000">
                                          <p:val>
                                            <p:strVal val="#ppt_y-(0.354*#ppt_w-0.172*#ppt_h)"/>
                                          </p:val>
                                        </p:tav>
                                      </p:tavLst>
                                    </p:anim>
                                    <p:anim calcmode="lin" valueType="num">
                                      <p:cBhvr>
                                        <p:cTn id="17" dur="156" decel="50000" autoRev="1" fill="hold">
                                          <p:stCondLst>
                                            <p:cond delay="455"/>
                                          </p:stCondLst>
                                        </p:cTn>
                                        <p:tgtEl>
                                          <p:spTgt spid="8"/>
                                        </p:tgtEl>
                                        <p:attrNameLst>
                                          <p:attrName>ppt_y</p:attrName>
                                        </p:attrNameLst>
                                      </p:cBhvr>
                                      <p:tavLst>
                                        <p:tav tm="0">
                                          <p:val>
                                            <p:strVal val="#ppt_y-(0.354*#ppt_w-0.172*#ppt_h)"/>
                                          </p:val>
                                        </p:tav>
                                        <p:tav tm="100000">
                                          <p:val>
                                            <p:strVal val="#ppt_y-(0.354*#ppt_w-0.172*#ppt_h)-#ppt_h/2"/>
                                          </p:val>
                                        </p:tav>
                                      </p:tavLst>
                                    </p:anim>
                                    <p:anim calcmode="lin" valueType="num">
                                      <p:cBhvr>
                                        <p:cTn id="18" dur="136" fill="hold">
                                          <p:stCondLst>
                                            <p:cond delay="864"/>
                                          </p:stCondLst>
                                        </p:cTn>
                                        <p:tgtEl>
                                          <p:spTgt spid="8"/>
                                        </p:tgtEl>
                                        <p:attrNameLst>
                                          <p:attrName>ppt_y</p:attrName>
                                        </p:attrNameLst>
                                      </p:cBhvr>
                                      <p:tavLst>
                                        <p:tav tm="0">
                                          <p:val>
                                            <p:strVal val="#ppt_y-(0.354*#ppt_w-0.172*#ppt_h)"/>
                                          </p:val>
                                        </p:tav>
                                        <p:tav tm="100000">
                                          <p:val>
                                            <p:strVal val="#ppt_y"/>
                                          </p:val>
                                        </p:tav>
                                      </p:tavLst>
                                    </p:anim>
                                  </p:childTnLst>
                                </p:cTn>
                              </p:par>
                              <p:par>
                                <p:cTn id="19" presetID="38" presetClass="entr" presetSubtype="0" accel="50000" fill="hold" grpId="0" nodeType="withEffect">
                                  <p:stCondLst>
                                    <p:cond delay="0"/>
                                  </p:stCondLst>
                                  <p:iterate type="lt">
                                    <p:tmPct val="50000"/>
                                  </p:iterate>
                                  <p:childTnLst>
                                    <p:set>
                                      <p:cBhvr>
                                        <p:cTn id="20" dur="1" fill="hold">
                                          <p:stCondLst>
                                            <p:cond delay="0"/>
                                          </p:stCondLst>
                                        </p:cTn>
                                        <p:tgtEl>
                                          <p:spTgt spid="12"/>
                                        </p:tgtEl>
                                        <p:attrNameLst>
                                          <p:attrName>style.visibility</p:attrName>
                                        </p:attrNameLst>
                                      </p:cBhvr>
                                      <p:to>
                                        <p:strVal val="visible"/>
                                      </p:to>
                                    </p:set>
                                    <p:set>
                                      <p:cBhvr>
                                        <p:cTn id="21" dur="455" fill="hold">
                                          <p:stCondLst>
                                            <p:cond delay="0"/>
                                          </p:stCondLst>
                                        </p:cTn>
                                        <p:tgtEl>
                                          <p:spTgt spid="12"/>
                                        </p:tgtEl>
                                        <p:attrNameLst>
                                          <p:attrName>style.rotation</p:attrName>
                                        </p:attrNameLst>
                                      </p:cBhvr>
                                      <p:to>
                                        <p:strVal val="-45.0"/>
                                      </p:to>
                                    </p:set>
                                    <p:anim calcmode="lin" valueType="num">
                                      <p:cBhvr>
                                        <p:cTn id="22" dur="455" fill="hold">
                                          <p:stCondLst>
                                            <p:cond delay="455"/>
                                          </p:stCondLst>
                                        </p:cTn>
                                        <p:tgtEl>
                                          <p:spTgt spid="12"/>
                                        </p:tgtEl>
                                        <p:attrNameLst>
                                          <p:attrName>style.rotation</p:attrName>
                                        </p:attrNameLst>
                                      </p:cBhvr>
                                      <p:tavLst>
                                        <p:tav tm="0">
                                          <p:val>
                                            <p:fltVal val="-45"/>
                                          </p:val>
                                        </p:tav>
                                        <p:tav tm="69900">
                                          <p:val>
                                            <p:fltVal val="45"/>
                                          </p:val>
                                        </p:tav>
                                        <p:tav tm="100000">
                                          <p:val>
                                            <p:fltVal val="0"/>
                                          </p:val>
                                        </p:tav>
                                      </p:tavLst>
                                    </p:anim>
                                    <p:anim calcmode="lin" valueType="num">
                                      <p:cBhvr>
                                        <p:cTn id="23" dur="455" fill="hold">
                                          <p:stCondLst>
                                            <p:cond delay="0"/>
                                          </p:stCondLst>
                                        </p:cTn>
                                        <p:tgtEl>
                                          <p:spTgt spid="12"/>
                                        </p:tgtEl>
                                        <p:attrNameLst>
                                          <p:attrName>ppt_y</p:attrName>
                                        </p:attrNameLst>
                                      </p:cBhvr>
                                      <p:tavLst>
                                        <p:tav tm="0">
                                          <p:val>
                                            <p:strVal val="#ppt_y-1"/>
                                          </p:val>
                                        </p:tav>
                                        <p:tav tm="100000">
                                          <p:val>
                                            <p:strVal val="#ppt_y-(0.354*#ppt_w-0.172*#ppt_h)"/>
                                          </p:val>
                                        </p:tav>
                                      </p:tavLst>
                                    </p:anim>
                                    <p:anim calcmode="lin" valueType="num">
                                      <p:cBhvr>
                                        <p:cTn id="24" dur="156" decel="50000" autoRev="1" fill="hold">
                                          <p:stCondLst>
                                            <p:cond delay="455"/>
                                          </p:stCondLst>
                                        </p:cTn>
                                        <p:tgtEl>
                                          <p:spTgt spid="12"/>
                                        </p:tgtEl>
                                        <p:attrNameLst>
                                          <p:attrName>ppt_y</p:attrName>
                                        </p:attrNameLst>
                                      </p:cBhvr>
                                      <p:tavLst>
                                        <p:tav tm="0">
                                          <p:val>
                                            <p:strVal val="#ppt_y-(0.354*#ppt_w-0.172*#ppt_h)"/>
                                          </p:val>
                                        </p:tav>
                                        <p:tav tm="100000">
                                          <p:val>
                                            <p:strVal val="#ppt_y-(0.354*#ppt_w-0.172*#ppt_h)-#ppt_h/2"/>
                                          </p:val>
                                        </p:tav>
                                      </p:tavLst>
                                    </p:anim>
                                    <p:anim calcmode="lin" valueType="num">
                                      <p:cBhvr>
                                        <p:cTn id="25" dur="136" fill="hold">
                                          <p:stCondLst>
                                            <p:cond delay="864"/>
                                          </p:stCondLst>
                                        </p:cTn>
                                        <p:tgtEl>
                                          <p:spTgt spid="12"/>
                                        </p:tgtEl>
                                        <p:attrNameLst>
                                          <p:attrName>ppt_y</p:attrName>
                                        </p:attrNameLst>
                                      </p:cBhvr>
                                      <p:tavLst>
                                        <p:tav tm="0">
                                          <p:val>
                                            <p:strVal val="#ppt_y-(0.354*#ppt_w-0.172*#ppt_h)"/>
                                          </p:val>
                                        </p:tav>
                                        <p:tav tm="100000">
                                          <p:val>
                                            <p:strVal val="#ppt_y"/>
                                          </p:val>
                                        </p:tav>
                                      </p:tavLst>
                                    </p:anim>
                                  </p:childTnLst>
                                </p:cTn>
                              </p:par>
                              <p:par>
                                <p:cTn id="26" presetID="38" presetClass="entr" presetSubtype="0" accel="50000" fill="hold" grpId="0" nodeType="withEffect">
                                  <p:stCondLst>
                                    <p:cond delay="0"/>
                                  </p:stCondLst>
                                  <p:iterate type="lt">
                                    <p:tmPct val="50000"/>
                                  </p:iterate>
                                  <p:childTnLst>
                                    <p:set>
                                      <p:cBhvr>
                                        <p:cTn id="27" dur="1" fill="hold">
                                          <p:stCondLst>
                                            <p:cond delay="0"/>
                                          </p:stCondLst>
                                        </p:cTn>
                                        <p:tgtEl>
                                          <p:spTgt spid="11"/>
                                        </p:tgtEl>
                                        <p:attrNameLst>
                                          <p:attrName>style.visibility</p:attrName>
                                        </p:attrNameLst>
                                      </p:cBhvr>
                                      <p:to>
                                        <p:strVal val="visible"/>
                                      </p:to>
                                    </p:set>
                                    <p:set>
                                      <p:cBhvr>
                                        <p:cTn id="28" dur="455" fill="hold">
                                          <p:stCondLst>
                                            <p:cond delay="0"/>
                                          </p:stCondLst>
                                        </p:cTn>
                                        <p:tgtEl>
                                          <p:spTgt spid="11"/>
                                        </p:tgtEl>
                                        <p:attrNameLst>
                                          <p:attrName>style.rotation</p:attrName>
                                        </p:attrNameLst>
                                      </p:cBhvr>
                                      <p:to>
                                        <p:strVal val="-45.0"/>
                                      </p:to>
                                    </p:set>
                                    <p:anim calcmode="lin" valueType="num">
                                      <p:cBhvr>
                                        <p:cTn id="29" dur="455" fill="hold">
                                          <p:stCondLst>
                                            <p:cond delay="455"/>
                                          </p:stCondLst>
                                        </p:cTn>
                                        <p:tgtEl>
                                          <p:spTgt spid="11"/>
                                        </p:tgtEl>
                                        <p:attrNameLst>
                                          <p:attrName>style.rotation</p:attrName>
                                        </p:attrNameLst>
                                      </p:cBhvr>
                                      <p:tavLst>
                                        <p:tav tm="0">
                                          <p:val>
                                            <p:fltVal val="-45"/>
                                          </p:val>
                                        </p:tav>
                                        <p:tav tm="69900">
                                          <p:val>
                                            <p:fltVal val="45"/>
                                          </p:val>
                                        </p:tav>
                                        <p:tav tm="100000">
                                          <p:val>
                                            <p:fltVal val="0"/>
                                          </p:val>
                                        </p:tav>
                                      </p:tavLst>
                                    </p:anim>
                                    <p:anim calcmode="lin" valueType="num">
                                      <p:cBhvr>
                                        <p:cTn id="30" dur="455" fill="hold">
                                          <p:stCondLst>
                                            <p:cond delay="0"/>
                                          </p:stCondLst>
                                        </p:cTn>
                                        <p:tgtEl>
                                          <p:spTgt spid="11"/>
                                        </p:tgtEl>
                                        <p:attrNameLst>
                                          <p:attrName>ppt_y</p:attrName>
                                        </p:attrNameLst>
                                      </p:cBhvr>
                                      <p:tavLst>
                                        <p:tav tm="0">
                                          <p:val>
                                            <p:strVal val="#ppt_y-1"/>
                                          </p:val>
                                        </p:tav>
                                        <p:tav tm="100000">
                                          <p:val>
                                            <p:strVal val="#ppt_y-(0.354*#ppt_w-0.172*#ppt_h)"/>
                                          </p:val>
                                        </p:tav>
                                      </p:tavLst>
                                    </p:anim>
                                    <p:anim calcmode="lin" valueType="num">
                                      <p:cBhvr>
                                        <p:cTn id="31" dur="156" decel="50000" autoRev="1" fill="hold">
                                          <p:stCondLst>
                                            <p:cond delay="455"/>
                                          </p:stCondLst>
                                        </p:cTn>
                                        <p:tgtEl>
                                          <p:spTgt spid="11"/>
                                        </p:tgtEl>
                                        <p:attrNameLst>
                                          <p:attrName>ppt_y</p:attrName>
                                        </p:attrNameLst>
                                      </p:cBhvr>
                                      <p:tavLst>
                                        <p:tav tm="0">
                                          <p:val>
                                            <p:strVal val="#ppt_y-(0.354*#ppt_w-0.172*#ppt_h)"/>
                                          </p:val>
                                        </p:tav>
                                        <p:tav tm="100000">
                                          <p:val>
                                            <p:strVal val="#ppt_y-(0.354*#ppt_w-0.172*#ppt_h)-#ppt_h/2"/>
                                          </p:val>
                                        </p:tav>
                                      </p:tavLst>
                                    </p:anim>
                                    <p:anim calcmode="lin" valueType="num">
                                      <p:cBhvr>
                                        <p:cTn id="32" dur="136" fill="hold">
                                          <p:stCondLst>
                                            <p:cond delay="864"/>
                                          </p:stCondLst>
                                        </p:cTn>
                                        <p:tgtEl>
                                          <p:spTgt spid="11"/>
                                        </p:tgtEl>
                                        <p:attrNameLst>
                                          <p:attrName>ppt_y</p:attrName>
                                        </p:attrNameLst>
                                      </p:cBhvr>
                                      <p:tavLst>
                                        <p:tav tm="0">
                                          <p:val>
                                            <p:strVal val="#ppt_y-(0.354*#ppt_w-0.172*#ppt_h)"/>
                                          </p:val>
                                        </p:tav>
                                        <p:tav tm="100000">
                                          <p:val>
                                            <p:strVal val="#ppt_y"/>
                                          </p:val>
                                        </p:tav>
                                      </p:tavLst>
                                    </p:anim>
                                  </p:childTnLst>
                                </p:cTn>
                              </p:par>
                              <p:par>
                                <p:cTn id="33" presetID="38" presetClass="entr" presetSubtype="0" accel="50000" fill="hold" grpId="0" nodeType="withEffect">
                                  <p:stCondLst>
                                    <p:cond delay="0"/>
                                  </p:stCondLst>
                                  <p:iterate type="lt">
                                    <p:tmPct val="50000"/>
                                  </p:iterate>
                                  <p:childTnLst>
                                    <p:set>
                                      <p:cBhvr>
                                        <p:cTn id="34" dur="1" fill="hold">
                                          <p:stCondLst>
                                            <p:cond delay="0"/>
                                          </p:stCondLst>
                                        </p:cTn>
                                        <p:tgtEl>
                                          <p:spTgt spid="7"/>
                                        </p:tgtEl>
                                        <p:attrNameLst>
                                          <p:attrName>style.visibility</p:attrName>
                                        </p:attrNameLst>
                                      </p:cBhvr>
                                      <p:to>
                                        <p:strVal val="visible"/>
                                      </p:to>
                                    </p:set>
                                    <p:set>
                                      <p:cBhvr>
                                        <p:cTn id="35" dur="455" fill="hold">
                                          <p:stCondLst>
                                            <p:cond delay="0"/>
                                          </p:stCondLst>
                                        </p:cTn>
                                        <p:tgtEl>
                                          <p:spTgt spid="7"/>
                                        </p:tgtEl>
                                        <p:attrNameLst>
                                          <p:attrName>style.rotation</p:attrName>
                                        </p:attrNameLst>
                                      </p:cBhvr>
                                      <p:to>
                                        <p:strVal val="-45.0"/>
                                      </p:to>
                                    </p:set>
                                    <p:anim calcmode="lin" valueType="num">
                                      <p:cBhvr>
                                        <p:cTn id="36" dur="455" fill="hold">
                                          <p:stCondLst>
                                            <p:cond delay="455"/>
                                          </p:stCondLst>
                                        </p:cTn>
                                        <p:tgtEl>
                                          <p:spTgt spid="7"/>
                                        </p:tgtEl>
                                        <p:attrNameLst>
                                          <p:attrName>style.rotation</p:attrName>
                                        </p:attrNameLst>
                                      </p:cBhvr>
                                      <p:tavLst>
                                        <p:tav tm="0">
                                          <p:val>
                                            <p:fltVal val="-45"/>
                                          </p:val>
                                        </p:tav>
                                        <p:tav tm="69900">
                                          <p:val>
                                            <p:fltVal val="45"/>
                                          </p:val>
                                        </p:tav>
                                        <p:tav tm="100000">
                                          <p:val>
                                            <p:fltVal val="0"/>
                                          </p:val>
                                        </p:tav>
                                      </p:tavLst>
                                    </p:anim>
                                    <p:anim calcmode="lin" valueType="num">
                                      <p:cBhvr>
                                        <p:cTn id="37" dur="455" fill="hold">
                                          <p:stCondLst>
                                            <p:cond delay="0"/>
                                          </p:stCondLst>
                                        </p:cTn>
                                        <p:tgtEl>
                                          <p:spTgt spid="7"/>
                                        </p:tgtEl>
                                        <p:attrNameLst>
                                          <p:attrName>ppt_y</p:attrName>
                                        </p:attrNameLst>
                                      </p:cBhvr>
                                      <p:tavLst>
                                        <p:tav tm="0">
                                          <p:val>
                                            <p:strVal val="#ppt_y-1"/>
                                          </p:val>
                                        </p:tav>
                                        <p:tav tm="100000">
                                          <p:val>
                                            <p:strVal val="#ppt_y-(0.354*#ppt_w-0.172*#ppt_h)"/>
                                          </p:val>
                                        </p:tav>
                                      </p:tavLst>
                                    </p:anim>
                                    <p:anim calcmode="lin" valueType="num">
                                      <p:cBhvr>
                                        <p:cTn id="38" dur="156" decel="50000" autoRev="1" fill="hold">
                                          <p:stCondLst>
                                            <p:cond delay="455"/>
                                          </p:stCondLst>
                                        </p:cTn>
                                        <p:tgtEl>
                                          <p:spTgt spid="7"/>
                                        </p:tgtEl>
                                        <p:attrNameLst>
                                          <p:attrName>ppt_y</p:attrName>
                                        </p:attrNameLst>
                                      </p:cBhvr>
                                      <p:tavLst>
                                        <p:tav tm="0">
                                          <p:val>
                                            <p:strVal val="#ppt_y-(0.354*#ppt_w-0.172*#ppt_h)"/>
                                          </p:val>
                                        </p:tav>
                                        <p:tav tm="100000">
                                          <p:val>
                                            <p:strVal val="#ppt_y-(0.354*#ppt_w-0.172*#ppt_h)-#ppt_h/2"/>
                                          </p:val>
                                        </p:tav>
                                      </p:tavLst>
                                    </p:anim>
                                    <p:anim calcmode="lin" valueType="num">
                                      <p:cBhvr>
                                        <p:cTn id="39" dur="136" fill="hold">
                                          <p:stCondLst>
                                            <p:cond delay="864"/>
                                          </p:stCondLst>
                                        </p:cTn>
                                        <p:tgtEl>
                                          <p:spTgt spid="7"/>
                                        </p:tgtEl>
                                        <p:attrNameLst>
                                          <p:attrName>ppt_y</p:attrName>
                                        </p:attrNameLst>
                                      </p:cBhvr>
                                      <p:tavLst>
                                        <p:tav tm="0">
                                          <p:val>
                                            <p:strVal val="#ppt_y-(0.354*#ppt_w-0.172*#ppt_h)"/>
                                          </p:val>
                                        </p:tav>
                                        <p:tav tm="100000">
                                          <p:val>
                                            <p:strVal val="#ppt_y"/>
                                          </p:val>
                                        </p:tav>
                                      </p:tavLst>
                                    </p:anim>
                                  </p:childTnLst>
                                </p:cTn>
                              </p:par>
                              <p:par>
                                <p:cTn id="40" presetID="38" presetClass="entr" presetSubtype="0" accel="50000" fill="hold" grpId="0" nodeType="withEffect">
                                  <p:stCondLst>
                                    <p:cond delay="0"/>
                                  </p:stCondLst>
                                  <p:iterate type="lt">
                                    <p:tmPct val="50000"/>
                                  </p:iterate>
                                  <p:childTnLst>
                                    <p:set>
                                      <p:cBhvr>
                                        <p:cTn id="41" dur="1" fill="hold">
                                          <p:stCondLst>
                                            <p:cond delay="0"/>
                                          </p:stCondLst>
                                        </p:cTn>
                                        <p:tgtEl>
                                          <p:spTgt spid="6"/>
                                        </p:tgtEl>
                                        <p:attrNameLst>
                                          <p:attrName>style.visibility</p:attrName>
                                        </p:attrNameLst>
                                      </p:cBhvr>
                                      <p:to>
                                        <p:strVal val="visible"/>
                                      </p:to>
                                    </p:set>
                                    <p:set>
                                      <p:cBhvr>
                                        <p:cTn id="42" dur="455" fill="hold">
                                          <p:stCondLst>
                                            <p:cond delay="0"/>
                                          </p:stCondLst>
                                        </p:cTn>
                                        <p:tgtEl>
                                          <p:spTgt spid="6"/>
                                        </p:tgtEl>
                                        <p:attrNameLst>
                                          <p:attrName>style.rotation</p:attrName>
                                        </p:attrNameLst>
                                      </p:cBhvr>
                                      <p:to>
                                        <p:strVal val="-45.0"/>
                                      </p:to>
                                    </p:set>
                                    <p:anim calcmode="lin" valueType="num">
                                      <p:cBhvr>
                                        <p:cTn id="43" dur="455" fill="hold">
                                          <p:stCondLst>
                                            <p:cond delay="455"/>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44" dur="455"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45" dur="156" decel="50000" autoRev="1" fill="hold">
                                          <p:stCondLst>
                                            <p:cond delay="455"/>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46" dur="136" fill="hold">
                                          <p:stCondLst>
                                            <p:cond delay="864"/>
                                          </p:stCondLst>
                                        </p:cTn>
                                        <p:tgtEl>
                                          <p:spTgt spid="6"/>
                                        </p:tgtEl>
                                        <p:attrNameLst>
                                          <p:attrName>ppt_y</p:attrName>
                                        </p:attrNameLst>
                                      </p:cBhvr>
                                      <p:tavLst>
                                        <p:tav tm="0">
                                          <p:val>
                                            <p:strVal val="#ppt_y-(0.354*#ppt_w-0.172*#ppt_h)"/>
                                          </p:val>
                                        </p:tav>
                                        <p:tav tm="100000">
                                          <p:val>
                                            <p:strVal val="#ppt_y"/>
                                          </p:val>
                                        </p:tav>
                                      </p:tavLst>
                                    </p:anim>
                                  </p:childTnLst>
                                </p:cTn>
                              </p:par>
                              <p:par>
                                <p:cTn id="47" presetID="38" presetClass="entr" presetSubtype="0" accel="50000" fill="hold" grpId="0" nodeType="withEffect">
                                  <p:stCondLst>
                                    <p:cond delay="0"/>
                                  </p:stCondLst>
                                  <p:iterate type="lt">
                                    <p:tmPct val="50000"/>
                                  </p:iterate>
                                  <p:childTnLst>
                                    <p:set>
                                      <p:cBhvr>
                                        <p:cTn id="48" dur="1" fill="hold">
                                          <p:stCondLst>
                                            <p:cond delay="0"/>
                                          </p:stCondLst>
                                        </p:cTn>
                                        <p:tgtEl>
                                          <p:spTgt spid="5"/>
                                        </p:tgtEl>
                                        <p:attrNameLst>
                                          <p:attrName>style.visibility</p:attrName>
                                        </p:attrNameLst>
                                      </p:cBhvr>
                                      <p:to>
                                        <p:strVal val="visible"/>
                                      </p:to>
                                    </p:set>
                                    <p:set>
                                      <p:cBhvr>
                                        <p:cTn id="49" dur="455" fill="hold">
                                          <p:stCondLst>
                                            <p:cond delay="0"/>
                                          </p:stCondLst>
                                        </p:cTn>
                                        <p:tgtEl>
                                          <p:spTgt spid="5"/>
                                        </p:tgtEl>
                                        <p:attrNameLst>
                                          <p:attrName>style.rotation</p:attrName>
                                        </p:attrNameLst>
                                      </p:cBhvr>
                                      <p:to>
                                        <p:strVal val="-45.0"/>
                                      </p:to>
                                    </p:set>
                                    <p:anim calcmode="lin" valueType="num">
                                      <p:cBhvr>
                                        <p:cTn id="50" dur="455" fill="hold">
                                          <p:stCondLst>
                                            <p:cond delay="455"/>
                                          </p:stCondLst>
                                        </p:cTn>
                                        <p:tgtEl>
                                          <p:spTgt spid="5"/>
                                        </p:tgtEl>
                                        <p:attrNameLst>
                                          <p:attrName>style.rotation</p:attrName>
                                        </p:attrNameLst>
                                      </p:cBhvr>
                                      <p:tavLst>
                                        <p:tav tm="0">
                                          <p:val>
                                            <p:fltVal val="-45"/>
                                          </p:val>
                                        </p:tav>
                                        <p:tav tm="69900">
                                          <p:val>
                                            <p:fltVal val="45"/>
                                          </p:val>
                                        </p:tav>
                                        <p:tav tm="100000">
                                          <p:val>
                                            <p:fltVal val="0"/>
                                          </p:val>
                                        </p:tav>
                                      </p:tavLst>
                                    </p:anim>
                                    <p:anim calcmode="lin" valueType="num">
                                      <p:cBhvr>
                                        <p:cTn id="51" dur="455" fill="hold">
                                          <p:stCondLst>
                                            <p:cond delay="0"/>
                                          </p:stCondLst>
                                        </p:cTn>
                                        <p:tgtEl>
                                          <p:spTgt spid="5"/>
                                        </p:tgtEl>
                                        <p:attrNameLst>
                                          <p:attrName>ppt_y</p:attrName>
                                        </p:attrNameLst>
                                      </p:cBhvr>
                                      <p:tavLst>
                                        <p:tav tm="0">
                                          <p:val>
                                            <p:strVal val="#ppt_y-1"/>
                                          </p:val>
                                        </p:tav>
                                        <p:tav tm="100000">
                                          <p:val>
                                            <p:strVal val="#ppt_y-(0.354*#ppt_w-0.172*#ppt_h)"/>
                                          </p:val>
                                        </p:tav>
                                      </p:tavLst>
                                    </p:anim>
                                    <p:anim calcmode="lin" valueType="num">
                                      <p:cBhvr>
                                        <p:cTn id="52" dur="156" decel="50000" autoRev="1" fill="hold">
                                          <p:stCondLst>
                                            <p:cond delay="455"/>
                                          </p:stCondLst>
                                        </p:cTn>
                                        <p:tgtEl>
                                          <p:spTgt spid="5"/>
                                        </p:tgtEl>
                                        <p:attrNameLst>
                                          <p:attrName>ppt_y</p:attrName>
                                        </p:attrNameLst>
                                      </p:cBhvr>
                                      <p:tavLst>
                                        <p:tav tm="0">
                                          <p:val>
                                            <p:strVal val="#ppt_y-(0.354*#ppt_w-0.172*#ppt_h)"/>
                                          </p:val>
                                        </p:tav>
                                        <p:tav tm="100000">
                                          <p:val>
                                            <p:strVal val="#ppt_y-(0.354*#ppt_w-0.172*#ppt_h)-#ppt_h/2"/>
                                          </p:val>
                                        </p:tav>
                                      </p:tavLst>
                                    </p:anim>
                                    <p:anim calcmode="lin" valueType="num">
                                      <p:cBhvr>
                                        <p:cTn id="53" dur="136" fill="hold">
                                          <p:stCondLst>
                                            <p:cond delay="864"/>
                                          </p:stCondLst>
                                        </p:cTn>
                                        <p:tgtEl>
                                          <p:spTgt spid="5"/>
                                        </p:tgtEl>
                                        <p:attrNameLst>
                                          <p:attrName>ppt_y</p:attrName>
                                        </p:attrNameLst>
                                      </p:cBhvr>
                                      <p:tavLst>
                                        <p:tav tm="0">
                                          <p:val>
                                            <p:strVal val="#ppt_y-(0.354*#ppt_w-0.172*#ppt_h)"/>
                                          </p:val>
                                        </p:tav>
                                        <p:tav tm="100000">
                                          <p:val>
                                            <p:strVal val="#ppt_y"/>
                                          </p:val>
                                        </p:tav>
                                      </p:tavLst>
                                    </p:anim>
                                  </p:childTnLst>
                                </p:cTn>
                              </p:par>
                              <p:par>
                                <p:cTn id="54" presetID="38" presetClass="entr" presetSubtype="0" accel="50000" fill="hold" grpId="0" nodeType="withEffect">
                                  <p:stCondLst>
                                    <p:cond delay="0"/>
                                  </p:stCondLst>
                                  <p:iterate type="lt">
                                    <p:tmPct val="50000"/>
                                  </p:iterate>
                                  <p:childTnLst>
                                    <p:set>
                                      <p:cBhvr>
                                        <p:cTn id="55" dur="1" fill="hold">
                                          <p:stCondLst>
                                            <p:cond delay="0"/>
                                          </p:stCondLst>
                                        </p:cTn>
                                        <p:tgtEl>
                                          <p:spTgt spid="20"/>
                                        </p:tgtEl>
                                        <p:attrNameLst>
                                          <p:attrName>style.visibility</p:attrName>
                                        </p:attrNameLst>
                                      </p:cBhvr>
                                      <p:to>
                                        <p:strVal val="visible"/>
                                      </p:to>
                                    </p:set>
                                    <p:set>
                                      <p:cBhvr>
                                        <p:cTn id="56" dur="455" fill="hold">
                                          <p:stCondLst>
                                            <p:cond delay="0"/>
                                          </p:stCondLst>
                                        </p:cTn>
                                        <p:tgtEl>
                                          <p:spTgt spid="20"/>
                                        </p:tgtEl>
                                        <p:attrNameLst>
                                          <p:attrName>style.rotation</p:attrName>
                                        </p:attrNameLst>
                                      </p:cBhvr>
                                      <p:to>
                                        <p:strVal val="-45.0"/>
                                      </p:to>
                                    </p:set>
                                    <p:anim calcmode="lin" valueType="num">
                                      <p:cBhvr>
                                        <p:cTn id="57" dur="455" fill="hold">
                                          <p:stCondLst>
                                            <p:cond delay="455"/>
                                          </p:stCondLst>
                                        </p:cTn>
                                        <p:tgtEl>
                                          <p:spTgt spid="20"/>
                                        </p:tgtEl>
                                        <p:attrNameLst>
                                          <p:attrName>style.rotation</p:attrName>
                                        </p:attrNameLst>
                                      </p:cBhvr>
                                      <p:tavLst>
                                        <p:tav tm="0">
                                          <p:val>
                                            <p:fltVal val="-45"/>
                                          </p:val>
                                        </p:tav>
                                        <p:tav tm="69900">
                                          <p:val>
                                            <p:fltVal val="45"/>
                                          </p:val>
                                        </p:tav>
                                        <p:tav tm="100000">
                                          <p:val>
                                            <p:fltVal val="0"/>
                                          </p:val>
                                        </p:tav>
                                      </p:tavLst>
                                    </p:anim>
                                    <p:anim calcmode="lin" valueType="num">
                                      <p:cBhvr>
                                        <p:cTn id="58" dur="455" fill="hold">
                                          <p:stCondLst>
                                            <p:cond delay="0"/>
                                          </p:stCondLst>
                                        </p:cTn>
                                        <p:tgtEl>
                                          <p:spTgt spid="20"/>
                                        </p:tgtEl>
                                        <p:attrNameLst>
                                          <p:attrName>ppt_y</p:attrName>
                                        </p:attrNameLst>
                                      </p:cBhvr>
                                      <p:tavLst>
                                        <p:tav tm="0">
                                          <p:val>
                                            <p:strVal val="#ppt_y-1"/>
                                          </p:val>
                                        </p:tav>
                                        <p:tav tm="100000">
                                          <p:val>
                                            <p:strVal val="#ppt_y-(0.354*#ppt_w-0.172*#ppt_h)"/>
                                          </p:val>
                                        </p:tav>
                                      </p:tavLst>
                                    </p:anim>
                                    <p:anim calcmode="lin" valueType="num">
                                      <p:cBhvr>
                                        <p:cTn id="59" dur="156" decel="50000" autoRev="1" fill="hold">
                                          <p:stCondLst>
                                            <p:cond delay="455"/>
                                          </p:stCondLst>
                                        </p:cTn>
                                        <p:tgtEl>
                                          <p:spTgt spid="20"/>
                                        </p:tgtEl>
                                        <p:attrNameLst>
                                          <p:attrName>ppt_y</p:attrName>
                                        </p:attrNameLst>
                                      </p:cBhvr>
                                      <p:tavLst>
                                        <p:tav tm="0">
                                          <p:val>
                                            <p:strVal val="#ppt_y-(0.354*#ppt_w-0.172*#ppt_h)"/>
                                          </p:val>
                                        </p:tav>
                                        <p:tav tm="100000">
                                          <p:val>
                                            <p:strVal val="#ppt_y-(0.354*#ppt_w-0.172*#ppt_h)-#ppt_h/2"/>
                                          </p:val>
                                        </p:tav>
                                      </p:tavLst>
                                    </p:anim>
                                    <p:anim calcmode="lin" valueType="num">
                                      <p:cBhvr>
                                        <p:cTn id="60" dur="136" fill="hold">
                                          <p:stCondLst>
                                            <p:cond delay="864"/>
                                          </p:stCondLst>
                                        </p:cTn>
                                        <p:tgtEl>
                                          <p:spTgt spid="20"/>
                                        </p:tgtEl>
                                        <p:attrNameLst>
                                          <p:attrName>ppt_y</p:attrName>
                                        </p:attrNameLst>
                                      </p:cBhvr>
                                      <p:tavLst>
                                        <p:tav tm="0">
                                          <p:val>
                                            <p:strVal val="#ppt_y-(0.354*#ppt_w-0.172*#ppt_h)"/>
                                          </p:val>
                                        </p:tav>
                                        <p:tav tm="100000">
                                          <p:val>
                                            <p:strVal val="#ppt_y"/>
                                          </p:val>
                                        </p:tav>
                                      </p:tavLst>
                                    </p:anim>
                                  </p:childTnLst>
                                </p:cTn>
                              </p:par>
                              <p:par>
                                <p:cTn id="61" presetID="38" presetClass="entr" presetSubtype="0" accel="50000" fill="hold" grpId="0" nodeType="withEffect">
                                  <p:stCondLst>
                                    <p:cond delay="0"/>
                                  </p:stCondLst>
                                  <p:iterate type="lt">
                                    <p:tmPct val="50000"/>
                                  </p:iterate>
                                  <p:childTnLst>
                                    <p:set>
                                      <p:cBhvr>
                                        <p:cTn id="62" dur="1" fill="hold">
                                          <p:stCondLst>
                                            <p:cond delay="0"/>
                                          </p:stCondLst>
                                        </p:cTn>
                                        <p:tgtEl>
                                          <p:spTgt spid="22"/>
                                        </p:tgtEl>
                                        <p:attrNameLst>
                                          <p:attrName>style.visibility</p:attrName>
                                        </p:attrNameLst>
                                      </p:cBhvr>
                                      <p:to>
                                        <p:strVal val="visible"/>
                                      </p:to>
                                    </p:set>
                                    <p:set>
                                      <p:cBhvr>
                                        <p:cTn id="63" dur="455" fill="hold">
                                          <p:stCondLst>
                                            <p:cond delay="0"/>
                                          </p:stCondLst>
                                        </p:cTn>
                                        <p:tgtEl>
                                          <p:spTgt spid="22"/>
                                        </p:tgtEl>
                                        <p:attrNameLst>
                                          <p:attrName>style.rotation</p:attrName>
                                        </p:attrNameLst>
                                      </p:cBhvr>
                                      <p:to>
                                        <p:strVal val="-45.0"/>
                                      </p:to>
                                    </p:set>
                                    <p:anim calcmode="lin" valueType="num">
                                      <p:cBhvr>
                                        <p:cTn id="64" dur="455" fill="hold">
                                          <p:stCondLst>
                                            <p:cond delay="455"/>
                                          </p:stCondLst>
                                        </p:cTn>
                                        <p:tgtEl>
                                          <p:spTgt spid="22"/>
                                        </p:tgtEl>
                                        <p:attrNameLst>
                                          <p:attrName>style.rotation</p:attrName>
                                        </p:attrNameLst>
                                      </p:cBhvr>
                                      <p:tavLst>
                                        <p:tav tm="0">
                                          <p:val>
                                            <p:fltVal val="-45"/>
                                          </p:val>
                                        </p:tav>
                                        <p:tav tm="69900">
                                          <p:val>
                                            <p:fltVal val="45"/>
                                          </p:val>
                                        </p:tav>
                                        <p:tav tm="100000">
                                          <p:val>
                                            <p:fltVal val="0"/>
                                          </p:val>
                                        </p:tav>
                                      </p:tavLst>
                                    </p:anim>
                                    <p:anim calcmode="lin" valueType="num">
                                      <p:cBhvr>
                                        <p:cTn id="65" dur="455" fill="hold">
                                          <p:stCondLst>
                                            <p:cond delay="0"/>
                                          </p:stCondLst>
                                        </p:cTn>
                                        <p:tgtEl>
                                          <p:spTgt spid="22"/>
                                        </p:tgtEl>
                                        <p:attrNameLst>
                                          <p:attrName>ppt_y</p:attrName>
                                        </p:attrNameLst>
                                      </p:cBhvr>
                                      <p:tavLst>
                                        <p:tav tm="0">
                                          <p:val>
                                            <p:strVal val="#ppt_y-1"/>
                                          </p:val>
                                        </p:tav>
                                        <p:tav tm="100000">
                                          <p:val>
                                            <p:strVal val="#ppt_y-(0.354*#ppt_w-0.172*#ppt_h)"/>
                                          </p:val>
                                        </p:tav>
                                      </p:tavLst>
                                    </p:anim>
                                    <p:anim calcmode="lin" valueType="num">
                                      <p:cBhvr>
                                        <p:cTn id="66" dur="156" decel="50000" autoRev="1" fill="hold">
                                          <p:stCondLst>
                                            <p:cond delay="455"/>
                                          </p:stCondLst>
                                        </p:cTn>
                                        <p:tgtEl>
                                          <p:spTgt spid="22"/>
                                        </p:tgtEl>
                                        <p:attrNameLst>
                                          <p:attrName>ppt_y</p:attrName>
                                        </p:attrNameLst>
                                      </p:cBhvr>
                                      <p:tavLst>
                                        <p:tav tm="0">
                                          <p:val>
                                            <p:strVal val="#ppt_y-(0.354*#ppt_w-0.172*#ppt_h)"/>
                                          </p:val>
                                        </p:tav>
                                        <p:tav tm="100000">
                                          <p:val>
                                            <p:strVal val="#ppt_y-(0.354*#ppt_w-0.172*#ppt_h)-#ppt_h/2"/>
                                          </p:val>
                                        </p:tav>
                                      </p:tavLst>
                                    </p:anim>
                                    <p:anim calcmode="lin" valueType="num">
                                      <p:cBhvr>
                                        <p:cTn id="67" dur="136" fill="hold">
                                          <p:stCondLst>
                                            <p:cond delay="864"/>
                                          </p:stCondLst>
                                        </p:cTn>
                                        <p:tgtEl>
                                          <p:spTgt spid="22"/>
                                        </p:tgtEl>
                                        <p:attrNameLst>
                                          <p:attrName>ppt_y</p:attrName>
                                        </p:attrNameLst>
                                      </p:cBhvr>
                                      <p:tavLst>
                                        <p:tav tm="0">
                                          <p:val>
                                            <p:strVal val="#ppt_y-(0.354*#ppt_w-0.172*#ppt_h)"/>
                                          </p:val>
                                        </p:tav>
                                        <p:tav tm="100000">
                                          <p:val>
                                            <p:strVal val="#ppt_y"/>
                                          </p:val>
                                        </p:tav>
                                      </p:tavLst>
                                    </p:anim>
                                  </p:childTnLst>
                                </p:cTn>
                              </p:par>
                              <p:par>
                                <p:cTn id="68" presetID="38" presetClass="entr" presetSubtype="0" accel="50000" fill="hold" grpId="0" nodeType="withEffect">
                                  <p:stCondLst>
                                    <p:cond delay="0"/>
                                  </p:stCondLst>
                                  <p:iterate type="lt">
                                    <p:tmPct val="50000"/>
                                  </p:iterate>
                                  <p:childTnLst>
                                    <p:set>
                                      <p:cBhvr>
                                        <p:cTn id="69" dur="1" fill="hold">
                                          <p:stCondLst>
                                            <p:cond delay="0"/>
                                          </p:stCondLst>
                                        </p:cTn>
                                        <p:tgtEl>
                                          <p:spTgt spid="21"/>
                                        </p:tgtEl>
                                        <p:attrNameLst>
                                          <p:attrName>style.visibility</p:attrName>
                                        </p:attrNameLst>
                                      </p:cBhvr>
                                      <p:to>
                                        <p:strVal val="visible"/>
                                      </p:to>
                                    </p:set>
                                    <p:set>
                                      <p:cBhvr>
                                        <p:cTn id="70" dur="455" fill="hold">
                                          <p:stCondLst>
                                            <p:cond delay="0"/>
                                          </p:stCondLst>
                                        </p:cTn>
                                        <p:tgtEl>
                                          <p:spTgt spid="21"/>
                                        </p:tgtEl>
                                        <p:attrNameLst>
                                          <p:attrName>style.rotation</p:attrName>
                                        </p:attrNameLst>
                                      </p:cBhvr>
                                      <p:to>
                                        <p:strVal val="-45.0"/>
                                      </p:to>
                                    </p:set>
                                    <p:anim calcmode="lin" valueType="num">
                                      <p:cBhvr>
                                        <p:cTn id="71" dur="455" fill="hold">
                                          <p:stCondLst>
                                            <p:cond delay="455"/>
                                          </p:stCondLst>
                                        </p:cTn>
                                        <p:tgtEl>
                                          <p:spTgt spid="21"/>
                                        </p:tgtEl>
                                        <p:attrNameLst>
                                          <p:attrName>style.rotation</p:attrName>
                                        </p:attrNameLst>
                                      </p:cBhvr>
                                      <p:tavLst>
                                        <p:tav tm="0">
                                          <p:val>
                                            <p:fltVal val="-45"/>
                                          </p:val>
                                        </p:tav>
                                        <p:tav tm="69900">
                                          <p:val>
                                            <p:fltVal val="45"/>
                                          </p:val>
                                        </p:tav>
                                        <p:tav tm="100000">
                                          <p:val>
                                            <p:fltVal val="0"/>
                                          </p:val>
                                        </p:tav>
                                      </p:tavLst>
                                    </p:anim>
                                    <p:anim calcmode="lin" valueType="num">
                                      <p:cBhvr>
                                        <p:cTn id="72" dur="455" fill="hold">
                                          <p:stCondLst>
                                            <p:cond delay="0"/>
                                          </p:stCondLst>
                                        </p:cTn>
                                        <p:tgtEl>
                                          <p:spTgt spid="21"/>
                                        </p:tgtEl>
                                        <p:attrNameLst>
                                          <p:attrName>ppt_y</p:attrName>
                                        </p:attrNameLst>
                                      </p:cBhvr>
                                      <p:tavLst>
                                        <p:tav tm="0">
                                          <p:val>
                                            <p:strVal val="#ppt_y-1"/>
                                          </p:val>
                                        </p:tav>
                                        <p:tav tm="100000">
                                          <p:val>
                                            <p:strVal val="#ppt_y-(0.354*#ppt_w-0.172*#ppt_h)"/>
                                          </p:val>
                                        </p:tav>
                                      </p:tavLst>
                                    </p:anim>
                                    <p:anim calcmode="lin" valueType="num">
                                      <p:cBhvr>
                                        <p:cTn id="73" dur="156" decel="50000" autoRev="1" fill="hold">
                                          <p:stCondLst>
                                            <p:cond delay="455"/>
                                          </p:stCondLst>
                                        </p:cTn>
                                        <p:tgtEl>
                                          <p:spTgt spid="21"/>
                                        </p:tgtEl>
                                        <p:attrNameLst>
                                          <p:attrName>ppt_y</p:attrName>
                                        </p:attrNameLst>
                                      </p:cBhvr>
                                      <p:tavLst>
                                        <p:tav tm="0">
                                          <p:val>
                                            <p:strVal val="#ppt_y-(0.354*#ppt_w-0.172*#ppt_h)"/>
                                          </p:val>
                                        </p:tav>
                                        <p:tav tm="100000">
                                          <p:val>
                                            <p:strVal val="#ppt_y-(0.354*#ppt_w-0.172*#ppt_h)-#ppt_h/2"/>
                                          </p:val>
                                        </p:tav>
                                      </p:tavLst>
                                    </p:anim>
                                    <p:anim calcmode="lin" valueType="num">
                                      <p:cBhvr>
                                        <p:cTn id="74" dur="136" fill="hold">
                                          <p:stCondLst>
                                            <p:cond delay="864"/>
                                          </p:stCondLst>
                                        </p:cTn>
                                        <p:tgtEl>
                                          <p:spTgt spid="21"/>
                                        </p:tgtEl>
                                        <p:attrNameLst>
                                          <p:attrName>ppt_y</p:attrName>
                                        </p:attrNameLst>
                                      </p:cBhvr>
                                      <p:tavLst>
                                        <p:tav tm="0">
                                          <p:val>
                                            <p:strVal val="#ppt_y-(0.354*#ppt_w-0.172*#ppt_h)"/>
                                          </p:val>
                                        </p:tav>
                                        <p:tav tm="100000">
                                          <p:val>
                                            <p:strVal val="#ppt_y"/>
                                          </p:val>
                                        </p:tav>
                                      </p:tavLst>
                                    </p:anim>
                                  </p:childTnLst>
                                </p:cTn>
                              </p:par>
                              <p:par>
                                <p:cTn id="75" presetID="38" presetClass="entr" presetSubtype="0" accel="50000" fill="hold" grpId="0" nodeType="withEffect">
                                  <p:stCondLst>
                                    <p:cond delay="0"/>
                                  </p:stCondLst>
                                  <p:iterate type="lt">
                                    <p:tmPct val="50000"/>
                                  </p:iterate>
                                  <p:childTnLst>
                                    <p:set>
                                      <p:cBhvr>
                                        <p:cTn id="76" dur="1" fill="hold">
                                          <p:stCondLst>
                                            <p:cond delay="0"/>
                                          </p:stCondLst>
                                        </p:cTn>
                                        <p:tgtEl>
                                          <p:spTgt spid="10"/>
                                        </p:tgtEl>
                                        <p:attrNameLst>
                                          <p:attrName>style.visibility</p:attrName>
                                        </p:attrNameLst>
                                      </p:cBhvr>
                                      <p:to>
                                        <p:strVal val="visible"/>
                                      </p:to>
                                    </p:set>
                                    <p:set>
                                      <p:cBhvr>
                                        <p:cTn id="77" dur="455" fill="hold">
                                          <p:stCondLst>
                                            <p:cond delay="0"/>
                                          </p:stCondLst>
                                        </p:cTn>
                                        <p:tgtEl>
                                          <p:spTgt spid="10"/>
                                        </p:tgtEl>
                                        <p:attrNameLst>
                                          <p:attrName>style.rotation</p:attrName>
                                        </p:attrNameLst>
                                      </p:cBhvr>
                                      <p:to>
                                        <p:strVal val="-45.0"/>
                                      </p:to>
                                    </p:set>
                                    <p:anim calcmode="lin" valueType="num">
                                      <p:cBhvr>
                                        <p:cTn id="78" dur="455" fill="hold">
                                          <p:stCondLst>
                                            <p:cond delay="455"/>
                                          </p:stCondLst>
                                        </p:cTn>
                                        <p:tgtEl>
                                          <p:spTgt spid="10"/>
                                        </p:tgtEl>
                                        <p:attrNameLst>
                                          <p:attrName>style.rotation</p:attrName>
                                        </p:attrNameLst>
                                      </p:cBhvr>
                                      <p:tavLst>
                                        <p:tav tm="0">
                                          <p:val>
                                            <p:fltVal val="-45"/>
                                          </p:val>
                                        </p:tav>
                                        <p:tav tm="69900">
                                          <p:val>
                                            <p:fltVal val="45"/>
                                          </p:val>
                                        </p:tav>
                                        <p:tav tm="100000">
                                          <p:val>
                                            <p:fltVal val="0"/>
                                          </p:val>
                                        </p:tav>
                                      </p:tavLst>
                                    </p:anim>
                                    <p:anim calcmode="lin" valueType="num">
                                      <p:cBhvr>
                                        <p:cTn id="79" dur="455" fill="hold">
                                          <p:stCondLst>
                                            <p:cond delay="0"/>
                                          </p:stCondLst>
                                        </p:cTn>
                                        <p:tgtEl>
                                          <p:spTgt spid="10"/>
                                        </p:tgtEl>
                                        <p:attrNameLst>
                                          <p:attrName>ppt_y</p:attrName>
                                        </p:attrNameLst>
                                      </p:cBhvr>
                                      <p:tavLst>
                                        <p:tav tm="0">
                                          <p:val>
                                            <p:strVal val="#ppt_y-1"/>
                                          </p:val>
                                        </p:tav>
                                        <p:tav tm="100000">
                                          <p:val>
                                            <p:strVal val="#ppt_y-(0.354*#ppt_w-0.172*#ppt_h)"/>
                                          </p:val>
                                        </p:tav>
                                      </p:tavLst>
                                    </p:anim>
                                    <p:anim calcmode="lin" valueType="num">
                                      <p:cBhvr>
                                        <p:cTn id="80" dur="156" decel="50000" autoRev="1" fill="hold">
                                          <p:stCondLst>
                                            <p:cond delay="455"/>
                                          </p:stCondLst>
                                        </p:cTn>
                                        <p:tgtEl>
                                          <p:spTgt spid="10"/>
                                        </p:tgtEl>
                                        <p:attrNameLst>
                                          <p:attrName>ppt_y</p:attrName>
                                        </p:attrNameLst>
                                      </p:cBhvr>
                                      <p:tavLst>
                                        <p:tav tm="0">
                                          <p:val>
                                            <p:strVal val="#ppt_y-(0.354*#ppt_w-0.172*#ppt_h)"/>
                                          </p:val>
                                        </p:tav>
                                        <p:tav tm="100000">
                                          <p:val>
                                            <p:strVal val="#ppt_y-(0.354*#ppt_w-0.172*#ppt_h)-#ppt_h/2"/>
                                          </p:val>
                                        </p:tav>
                                      </p:tavLst>
                                    </p:anim>
                                    <p:anim calcmode="lin" valueType="num">
                                      <p:cBhvr>
                                        <p:cTn id="81" dur="136" fill="hold">
                                          <p:stCondLst>
                                            <p:cond delay="864"/>
                                          </p:stCondLst>
                                        </p:cTn>
                                        <p:tgtEl>
                                          <p:spTgt spid="10"/>
                                        </p:tgtEl>
                                        <p:attrNameLst>
                                          <p:attrName>ppt_y</p:attrName>
                                        </p:attrNameLst>
                                      </p:cBhvr>
                                      <p:tavLst>
                                        <p:tav tm="0">
                                          <p:val>
                                            <p:strVal val="#ppt_y-(0.354*#ppt_w-0.172*#ppt_h)"/>
                                          </p:val>
                                        </p:tav>
                                        <p:tav tm="100000">
                                          <p:val>
                                            <p:strVal val="#ppt_y"/>
                                          </p:val>
                                        </p:tav>
                                      </p:tavLst>
                                    </p:anim>
                                  </p:childTnLst>
                                </p:cTn>
                              </p:par>
                              <p:par>
                                <p:cTn id="82" presetID="38" presetClass="entr" presetSubtype="0" accel="50000" fill="hold" grpId="0" nodeType="withEffect">
                                  <p:stCondLst>
                                    <p:cond delay="0"/>
                                  </p:stCondLst>
                                  <p:iterate type="lt">
                                    <p:tmPct val="50000"/>
                                  </p:iterate>
                                  <p:childTnLst>
                                    <p:set>
                                      <p:cBhvr>
                                        <p:cTn id="83" dur="1" fill="hold">
                                          <p:stCondLst>
                                            <p:cond delay="0"/>
                                          </p:stCondLst>
                                        </p:cTn>
                                        <p:tgtEl>
                                          <p:spTgt spid="13"/>
                                        </p:tgtEl>
                                        <p:attrNameLst>
                                          <p:attrName>style.visibility</p:attrName>
                                        </p:attrNameLst>
                                      </p:cBhvr>
                                      <p:to>
                                        <p:strVal val="visible"/>
                                      </p:to>
                                    </p:set>
                                    <p:set>
                                      <p:cBhvr>
                                        <p:cTn id="84" dur="455" fill="hold">
                                          <p:stCondLst>
                                            <p:cond delay="0"/>
                                          </p:stCondLst>
                                        </p:cTn>
                                        <p:tgtEl>
                                          <p:spTgt spid="13"/>
                                        </p:tgtEl>
                                        <p:attrNameLst>
                                          <p:attrName>style.rotation</p:attrName>
                                        </p:attrNameLst>
                                      </p:cBhvr>
                                      <p:to>
                                        <p:strVal val="-45.0"/>
                                      </p:to>
                                    </p:set>
                                    <p:anim calcmode="lin" valueType="num">
                                      <p:cBhvr>
                                        <p:cTn id="85" dur="455" fill="hold">
                                          <p:stCondLst>
                                            <p:cond delay="455"/>
                                          </p:stCondLst>
                                        </p:cTn>
                                        <p:tgtEl>
                                          <p:spTgt spid="13"/>
                                        </p:tgtEl>
                                        <p:attrNameLst>
                                          <p:attrName>style.rotation</p:attrName>
                                        </p:attrNameLst>
                                      </p:cBhvr>
                                      <p:tavLst>
                                        <p:tav tm="0">
                                          <p:val>
                                            <p:fltVal val="-45"/>
                                          </p:val>
                                        </p:tav>
                                        <p:tav tm="69900">
                                          <p:val>
                                            <p:fltVal val="45"/>
                                          </p:val>
                                        </p:tav>
                                        <p:tav tm="100000">
                                          <p:val>
                                            <p:fltVal val="0"/>
                                          </p:val>
                                        </p:tav>
                                      </p:tavLst>
                                    </p:anim>
                                    <p:anim calcmode="lin" valueType="num">
                                      <p:cBhvr>
                                        <p:cTn id="86" dur="455" fill="hold">
                                          <p:stCondLst>
                                            <p:cond delay="0"/>
                                          </p:stCondLst>
                                        </p:cTn>
                                        <p:tgtEl>
                                          <p:spTgt spid="13"/>
                                        </p:tgtEl>
                                        <p:attrNameLst>
                                          <p:attrName>ppt_y</p:attrName>
                                        </p:attrNameLst>
                                      </p:cBhvr>
                                      <p:tavLst>
                                        <p:tav tm="0">
                                          <p:val>
                                            <p:strVal val="#ppt_y-1"/>
                                          </p:val>
                                        </p:tav>
                                        <p:tav tm="100000">
                                          <p:val>
                                            <p:strVal val="#ppt_y-(0.354*#ppt_w-0.172*#ppt_h)"/>
                                          </p:val>
                                        </p:tav>
                                      </p:tavLst>
                                    </p:anim>
                                    <p:anim calcmode="lin" valueType="num">
                                      <p:cBhvr>
                                        <p:cTn id="87" dur="156" decel="50000" autoRev="1" fill="hold">
                                          <p:stCondLst>
                                            <p:cond delay="455"/>
                                          </p:stCondLst>
                                        </p:cTn>
                                        <p:tgtEl>
                                          <p:spTgt spid="13"/>
                                        </p:tgtEl>
                                        <p:attrNameLst>
                                          <p:attrName>ppt_y</p:attrName>
                                        </p:attrNameLst>
                                      </p:cBhvr>
                                      <p:tavLst>
                                        <p:tav tm="0">
                                          <p:val>
                                            <p:strVal val="#ppt_y-(0.354*#ppt_w-0.172*#ppt_h)"/>
                                          </p:val>
                                        </p:tav>
                                        <p:tav tm="100000">
                                          <p:val>
                                            <p:strVal val="#ppt_y-(0.354*#ppt_w-0.172*#ppt_h)-#ppt_h/2"/>
                                          </p:val>
                                        </p:tav>
                                      </p:tavLst>
                                    </p:anim>
                                    <p:anim calcmode="lin" valueType="num">
                                      <p:cBhvr>
                                        <p:cTn id="88" dur="136" fill="hold">
                                          <p:stCondLst>
                                            <p:cond delay="864"/>
                                          </p:stCondLst>
                                        </p:cTn>
                                        <p:tgtEl>
                                          <p:spTgt spid="13"/>
                                        </p:tgtEl>
                                        <p:attrNameLst>
                                          <p:attrName>ppt_y</p:attrName>
                                        </p:attrNameLst>
                                      </p:cBhvr>
                                      <p:tavLst>
                                        <p:tav tm="0">
                                          <p:val>
                                            <p:strVal val="#ppt_y-(0.354*#ppt_w-0.172*#ppt_h)"/>
                                          </p:val>
                                        </p:tav>
                                        <p:tav tm="100000">
                                          <p:val>
                                            <p:strVal val="#ppt_y"/>
                                          </p:val>
                                        </p:tav>
                                      </p:tavLst>
                                    </p:anim>
                                  </p:childTnLst>
                                </p:cTn>
                              </p:par>
                              <p:par>
                                <p:cTn id="89" presetID="38" presetClass="entr" presetSubtype="0" accel="50000" fill="hold" grpId="0" nodeType="withEffect">
                                  <p:stCondLst>
                                    <p:cond delay="0"/>
                                  </p:stCondLst>
                                  <p:iterate type="lt">
                                    <p:tmPct val="50000"/>
                                  </p:iterate>
                                  <p:childTnLst>
                                    <p:set>
                                      <p:cBhvr>
                                        <p:cTn id="90" dur="1" fill="hold">
                                          <p:stCondLst>
                                            <p:cond delay="0"/>
                                          </p:stCondLst>
                                        </p:cTn>
                                        <p:tgtEl>
                                          <p:spTgt spid="14"/>
                                        </p:tgtEl>
                                        <p:attrNameLst>
                                          <p:attrName>style.visibility</p:attrName>
                                        </p:attrNameLst>
                                      </p:cBhvr>
                                      <p:to>
                                        <p:strVal val="visible"/>
                                      </p:to>
                                    </p:set>
                                    <p:set>
                                      <p:cBhvr>
                                        <p:cTn id="91" dur="455" fill="hold">
                                          <p:stCondLst>
                                            <p:cond delay="0"/>
                                          </p:stCondLst>
                                        </p:cTn>
                                        <p:tgtEl>
                                          <p:spTgt spid="14"/>
                                        </p:tgtEl>
                                        <p:attrNameLst>
                                          <p:attrName>style.rotation</p:attrName>
                                        </p:attrNameLst>
                                      </p:cBhvr>
                                      <p:to>
                                        <p:strVal val="-45.0"/>
                                      </p:to>
                                    </p:set>
                                    <p:anim calcmode="lin" valueType="num">
                                      <p:cBhvr>
                                        <p:cTn id="92" dur="455" fill="hold">
                                          <p:stCondLst>
                                            <p:cond delay="455"/>
                                          </p:stCondLst>
                                        </p:cTn>
                                        <p:tgtEl>
                                          <p:spTgt spid="14"/>
                                        </p:tgtEl>
                                        <p:attrNameLst>
                                          <p:attrName>style.rotation</p:attrName>
                                        </p:attrNameLst>
                                      </p:cBhvr>
                                      <p:tavLst>
                                        <p:tav tm="0">
                                          <p:val>
                                            <p:fltVal val="-45"/>
                                          </p:val>
                                        </p:tav>
                                        <p:tav tm="69900">
                                          <p:val>
                                            <p:fltVal val="45"/>
                                          </p:val>
                                        </p:tav>
                                        <p:tav tm="100000">
                                          <p:val>
                                            <p:fltVal val="0"/>
                                          </p:val>
                                        </p:tav>
                                      </p:tavLst>
                                    </p:anim>
                                    <p:anim calcmode="lin" valueType="num">
                                      <p:cBhvr>
                                        <p:cTn id="93" dur="455" fill="hold">
                                          <p:stCondLst>
                                            <p:cond delay="0"/>
                                          </p:stCondLst>
                                        </p:cTn>
                                        <p:tgtEl>
                                          <p:spTgt spid="14"/>
                                        </p:tgtEl>
                                        <p:attrNameLst>
                                          <p:attrName>ppt_y</p:attrName>
                                        </p:attrNameLst>
                                      </p:cBhvr>
                                      <p:tavLst>
                                        <p:tav tm="0">
                                          <p:val>
                                            <p:strVal val="#ppt_y-1"/>
                                          </p:val>
                                        </p:tav>
                                        <p:tav tm="100000">
                                          <p:val>
                                            <p:strVal val="#ppt_y-(0.354*#ppt_w-0.172*#ppt_h)"/>
                                          </p:val>
                                        </p:tav>
                                      </p:tavLst>
                                    </p:anim>
                                    <p:anim calcmode="lin" valueType="num">
                                      <p:cBhvr>
                                        <p:cTn id="94" dur="156" decel="50000" autoRev="1" fill="hold">
                                          <p:stCondLst>
                                            <p:cond delay="455"/>
                                          </p:stCondLst>
                                        </p:cTn>
                                        <p:tgtEl>
                                          <p:spTgt spid="14"/>
                                        </p:tgtEl>
                                        <p:attrNameLst>
                                          <p:attrName>ppt_y</p:attrName>
                                        </p:attrNameLst>
                                      </p:cBhvr>
                                      <p:tavLst>
                                        <p:tav tm="0">
                                          <p:val>
                                            <p:strVal val="#ppt_y-(0.354*#ppt_w-0.172*#ppt_h)"/>
                                          </p:val>
                                        </p:tav>
                                        <p:tav tm="100000">
                                          <p:val>
                                            <p:strVal val="#ppt_y-(0.354*#ppt_w-0.172*#ppt_h)-#ppt_h/2"/>
                                          </p:val>
                                        </p:tav>
                                      </p:tavLst>
                                    </p:anim>
                                    <p:anim calcmode="lin" valueType="num">
                                      <p:cBhvr>
                                        <p:cTn id="95" dur="136" fill="hold">
                                          <p:stCondLst>
                                            <p:cond delay="864"/>
                                          </p:stCondLst>
                                        </p:cTn>
                                        <p:tgtEl>
                                          <p:spTgt spid="14"/>
                                        </p:tgtEl>
                                        <p:attrNameLst>
                                          <p:attrName>ppt_y</p:attrName>
                                        </p:attrNameLst>
                                      </p:cBhvr>
                                      <p:tavLst>
                                        <p:tav tm="0">
                                          <p:val>
                                            <p:strVal val="#ppt_y-(0.354*#ppt_w-0.172*#ppt_h)"/>
                                          </p:val>
                                        </p:tav>
                                        <p:tav tm="100000">
                                          <p:val>
                                            <p:strVal val="#ppt_y"/>
                                          </p:val>
                                        </p:tav>
                                      </p:tavLst>
                                    </p:anim>
                                  </p:childTnLst>
                                </p:cTn>
                              </p:par>
                              <p:par>
                                <p:cTn id="96" presetID="38" presetClass="entr" presetSubtype="0" accel="50000" fill="hold" grpId="0" nodeType="withEffect">
                                  <p:stCondLst>
                                    <p:cond delay="0"/>
                                  </p:stCondLst>
                                  <p:iterate type="lt">
                                    <p:tmPct val="50000"/>
                                  </p:iterate>
                                  <p:childTnLst>
                                    <p:set>
                                      <p:cBhvr>
                                        <p:cTn id="97" dur="1" fill="hold">
                                          <p:stCondLst>
                                            <p:cond delay="0"/>
                                          </p:stCondLst>
                                        </p:cTn>
                                        <p:tgtEl>
                                          <p:spTgt spid="15"/>
                                        </p:tgtEl>
                                        <p:attrNameLst>
                                          <p:attrName>style.visibility</p:attrName>
                                        </p:attrNameLst>
                                      </p:cBhvr>
                                      <p:to>
                                        <p:strVal val="visible"/>
                                      </p:to>
                                    </p:set>
                                    <p:set>
                                      <p:cBhvr>
                                        <p:cTn id="98" dur="455" fill="hold">
                                          <p:stCondLst>
                                            <p:cond delay="0"/>
                                          </p:stCondLst>
                                        </p:cTn>
                                        <p:tgtEl>
                                          <p:spTgt spid="15"/>
                                        </p:tgtEl>
                                        <p:attrNameLst>
                                          <p:attrName>style.rotation</p:attrName>
                                        </p:attrNameLst>
                                      </p:cBhvr>
                                      <p:to>
                                        <p:strVal val="-45.0"/>
                                      </p:to>
                                    </p:set>
                                    <p:anim calcmode="lin" valueType="num">
                                      <p:cBhvr>
                                        <p:cTn id="99" dur="455" fill="hold">
                                          <p:stCondLst>
                                            <p:cond delay="455"/>
                                          </p:stCondLst>
                                        </p:cTn>
                                        <p:tgtEl>
                                          <p:spTgt spid="15"/>
                                        </p:tgtEl>
                                        <p:attrNameLst>
                                          <p:attrName>style.rotation</p:attrName>
                                        </p:attrNameLst>
                                      </p:cBhvr>
                                      <p:tavLst>
                                        <p:tav tm="0">
                                          <p:val>
                                            <p:fltVal val="-45"/>
                                          </p:val>
                                        </p:tav>
                                        <p:tav tm="69900">
                                          <p:val>
                                            <p:fltVal val="45"/>
                                          </p:val>
                                        </p:tav>
                                        <p:tav tm="100000">
                                          <p:val>
                                            <p:fltVal val="0"/>
                                          </p:val>
                                        </p:tav>
                                      </p:tavLst>
                                    </p:anim>
                                    <p:anim calcmode="lin" valueType="num">
                                      <p:cBhvr>
                                        <p:cTn id="100" dur="455" fill="hold">
                                          <p:stCondLst>
                                            <p:cond delay="0"/>
                                          </p:stCondLst>
                                        </p:cTn>
                                        <p:tgtEl>
                                          <p:spTgt spid="15"/>
                                        </p:tgtEl>
                                        <p:attrNameLst>
                                          <p:attrName>ppt_y</p:attrName>
                                        </p:attrNameLst>
                                      </p:cBhvr>
                                      <p:tavLst>
                                        <p:tav tm="0">
                                          <p:val>
                                            <p:strVal val="#ppt_y-1"/>
                                          </p:val>
                                        </p:tav>
                                        <p:tav tm="100000">
                                          <p:val>
                                            <p:strVal val="#ppt_y-(0.354*#ppt_w-0.172*#ppt_h)"/>
                                          </p:val>
                                        </p:tav>
                                      </p:tavLst>
                                    </p:anim>
                                    <p:anim calcmode="lin" valueType="num">
                                      <p:cBhvr>
                                        <p:cTn id="101" dur="156" decel="50000" autoRev="1" fill="hold">
                                          <p:stCondLst>
                                            <p:cond delay="455"/>
                                          </p:stCondLst>
                                        </p:cTn>
                                        <p:tgtEl>
                                          <p:spTgt spid="15"/>
                                        </p:tgtEl>
                                        <p:attrNameLst>
                                          <p:attrName>ppt_y</p:attrName>
                                        </p:attrNameLst>
                                      </p:cBhvr>
                                      <p:tavLst>
                                        <p:tav tm="0">
                                          <p:val>
                                            <p:strVal val="#ppt_y-(0.354*#ppt_w-0.172*#ppt_h)"/>
                                          </p:val>
                                        </p:tav>
                                        <p:tav tm="100000">
                                          <p:val>
                                            <p:strVal val="#ppt_y-(0.354*#ppt_w-0.172*#ppt_h)-#ppt_h/2"/>
                                          </p:val>
                                        </p:tav>
                                      </p:tavLst>
                                    </p:anim>
                                    <p:anim calcmode="lin" valueType="num">
                                      <p:cBhvr>
                                        <p:cTn id="102" dur="136" fill="hold">
                                          <p:stCondLst>
                                            <p:cond delay="864"/>
                                          </p:stCondLst>
                                        </p:cTn>
                                        <p:tgtEl>
                                          <p:spTgt spid="15"/>
                                        </p:tgtEl>
                                        <p:attrNameLst>
                                          <p:attrName>ppt_y</p:attrName>
                                        </p:attrNameLst>
                                      </p:cBhvr>
                                      <p:tavLst>
                                        <p:tav tm="0">
                                          <p:val>
                                            <p:strVal val="#ppt_y-(0.354*#ppt_w-0.172*#ppt_h)"/>
                                          </p:val>
                                        </p:tav>
                                        <p:tav tm="100000">
                                          <p:val>
                                            <p:strVal val="#ppt_y"/>
                                          </p:val>
                                        </p:tav>
                                      </p:tavLst>
                                    </p:anim>
                                  </p:childTnLst>
                                </p:cTn>
                              </p:par>
                              <p:par>
                                <p:cTn id="103" presetID="38" presetClass="entr" presetSubtype="0" accel="50000" fill="hold" grpId="0" nodeType="withEffect">
                                  <p:stCondLst>
                                    <p:cond delay="0"/>
                                  </p:stCondLst>
                                  <p:iterate type="lt">
                                    <p:tmPct val="50000"/>
                                  </p:iterate>
                                  <p:childTnLst>
                                    <p:set>
                                      <p:cBhvr>
                                        <p:cTn id="104" dur="1" fill="hold">
                                          <p:stCondLst>
                                            <p:cond delay="0"/>
                                          </p:stCondLst>
                                        </p:cTn>
                                        <p:tgtEl>
                                          <p:spTgt spid="17"/>
                                        </p:tgtEl>
                                        <p:attrNameLst>
                                          <p:attrName>style.visibility</p:attrName>
                                        </p:attrNameLst>
                                      </p:cBhvr>
                                      <p:to>
                                        <p:strVal val="visible"/>
                                      </p:to>
                                    </p:set>
                                    <p:set>
                                      <p:cBhvr>
                                        <p:cTn id="105" dur="455" fill="hold">
                                          <p:stCondLst>
                                            <p:cond delay="0"/>
                                          </p:stCondLst>
                                        </p:cTn>
                                        <p:tgtEl>
                                          <p:spTgt spid="17"/>
                                        </p:tgtEl>
                                        <p:attrNameLst>
                                          <p:attrName>style.rotation</p:attrName>
                                        </p:attrNameLst>
                                      </p:cBhvr>
                                      <p:to>
                                        <p:strVal val="-45.0"/>
                                      </p:to>
                                    </p:set>
                                    <p:anim calcmode="lin" valueType="num">
                                      <p:cBhvr>
                                        <p:cTn id="106" dur="455" fill="hold">
                                          <p:stCondLst>
                                            <p:cond delay="455"/>
                                          </p:stCondLst>
                                        </p:cTn>
                                        <p:tgtEl>
                                          <p:spTgt spid="17"/>
                                        </p:tgtEl>
                                        <p:attrNameLst>
                                          <p:attrName>style.rotation</p:attrName>
                                        </p:attrNameLst>
                                      </p:cBhvr>
                                      <p:tavLst>
                                        <p:tav tm="0">
                                          <p:val>
                                            <p:fltVal val="-45"/>
                                          </p:val>
                                        </p:tav>
                                        <p:tav tm="69900">
                                          <p:val>
                                            <p:fltVal val="45"/>
                                          </p:val>
                                        </p:tav>
                                        <p:tav tm="100000">
                                          <p:val>
                                            <p:fltVal val="0"/>
                                          </p:val>
                                        </p:tav>
                                      </p:tavLst>
                                    </p:anim>
                                    <p:anim calcmode="lin" valueType="num">
                                      <p:cBhvr>
                                        <p:cTn id="107" dur="455" fill="hold">
                                          <p:stCondLst>
                                            <p:cond delay="0"/>
                                          </p:stCondLst>
                                        </p:cTn>
                                        <p:tgtEl>
                                          <p:spTgt spid="17"/>
                                        </p:tgtEl>
                                        <p:attrNameLst>
                                          <p:attrName>ppt_y</p:attrName>
                                        </p:attrNameLst>
                                      </p:cBhvr>
                                      <p:tavLst>
                                        <p:tav tm="0">
                                          <p:val>
                                            <p:strVal val="#ppt_y-1"/>
                                          </p:val>
                                        </p:tav>
                                        <p:tav tm="100000">
                                          <p:val>
                                            <p:strVal val="#ppt_y-(0.354*#ppt_w-0.172*#ppt_h)"/>
                                          </p:val>
                                        </p:tav>
                                      </p:tavLst>
                                    </p:anim>
                                    <p:anim calcmode="lin" valueType="num">
                                      <p:cBhvr>
                                        <p:cTn id="108" dur="156" decel="50000" autoRev="1" fill="hold">
                                          <p:stCondLst>
                                            <p:cond delay="455"/>
                                          </p:stCondLst>
                                        </p:cTn>
                                        <p:tgtEl>
                                          <p:spTgt spid="17"/>
                                        </p:tgtEl>
                                        <p:attrNameLst>
                                          <p:attrName>ppt_y</p:attrName>
                                        </p:attrNameLst>
                                      </p:cBhvr>
                                      <p:tavLst>
                                        <p:tav tm="0">
                                          <p:val>
                                            <p:strVal val="#ppt_y-(0.354*#ppt_w-0.172*#ppt_h)"/>
                                          </p:val>
                                        </p:tav>
                                        <p:tav tm="100000">
                                          <p:val>
                                            <p:strVal val="#ppt_y-(0.354*#ppt_w-0.172*#ppt_h)-#ppt_h/2"/>
                                          </p:val>
                                        </p:tav>
                                      </p:tavLst>
                                    </p:anim>
                                    <p:anim calcmode="lin" valueType="num">
                                      <p:cBhvr>
                                        <p:cTn id="109" dur="136" fill="hold">
                                          <p:stCondLst>
                                            <p:cond delay="864"/>
                                          </p:stCondLst>
                                        </p:cTn>
                                        <p:tgtEl>
                                          <p:spTgt spid="17"/>
                                        </p:tgtEl>
                                        <p:attrNameLst>
                                          <p:attrName>ppt_y</p:attrName>
                                        </p:attrNameLst>
                                      </p:cBhvr>
                                      <p:tavLst>
                                        <p:tav tm="0">
                                          <p:val>
                                            <p:strVal val="#ppt_y-(0.354*#ppt_w-0.172*#ppt_h)"/>
                                          </p:val>
                                        </p:tav>
                                        <p:tav tm="100000">
                                          <p:val>
                                            <p:strVal val="#ppt_y"/>
                                          </p:val>
                                        </p:tav>
                                      </p:tavLst>
                                    </p:anim>
                                  </p:childTnLst>
                                </p:cTn>
                              </p:par>
                              <p:par>
                                <p:cTn id="110" presetID="38" presetClass="entr" presetSubtype="0" accel="50000" fill="hold" grpId="0" nodeType="withEffect">
                                  <p:stCondLst>
                                    <p:cond delay="0"/>
                                  </p:stCondLst>
                                  <p:iterate type="lt">
                                    <p:tmPct val="50000"/>
                                  </p:iterate>
                                  <p:childTnLst>
                                    <p:set>
                                      <p:cBhvr>
                                        <p:cTn id="111" dur="1" fill="hold">
                                          <p:stCondLst>
                                            <p:cond delay="0"/>
                                          </p:stCondLst>
                                        </p:cTn>
                                        <p:tgtEl>
                                          <p:spTgt spid="16"/>
                                        </p:tgtEl>
                                        <p:attrNameLst>
                                          <p:attrName>style.visibility</p:attrName>
                                        </p:attrNameLst>
                                      </p:cBhvr>
                                      <p:to>
                                        <p:strVal val="visible"/>
                                      </p:to>
                                    </p:set>
                                    <p:set>
                                      <p:cBhvr>
                                        <p:cTn id="112" dur="455" fill="hold">
                                          <p:stCondLst>
                                            <p:cond delay="0"/>
                                          </p:stCondLst>
                                        </p:cTn>
                                        <p:tgtEl>
                                          <p:spTgt spid="16"/>
                                        </p:tgtEl>
                                        <p:attrNameLst>
                                          <p:attrName>style.rotation</p:attrName>
                                        </p:attrNameLst>
                                      </p:cBhvr>
                                      <p:to>
                                        <p:strVal val="-45.0"/>
                                      </p:to>
                                    </p:set>
                                    <p:anim calcmode="lin" valueType="num">
                                      <p:cBhvr>
                                        <p:cTn id="113" dur="455" fill="hold">
                                          <p:stCondLst>
                                            <p:cond delay="455"/>
                                          </p:stCondLst>
                                        </p:cTn>
                                        <p:tgtEl>
                                          <p:spTgt spid="16"/>
                                        </p:tgtEl>
                                        <p:attrNameLst>
                                          <p:attrName>style.rotation</p:attrName>
                                        </p:attrNameLst>
                                      </p:cBhvr>
                                      <p:tavLst>
                                        <p:tav tm="0">
                                          <p:val>
                                            <p:fltVal val="-45"/>
                                          </p:val>
                                        </p:tav>
                                        <p:tav tm="69900">
                                          <p:val>
                                            <p:fltVal val="45"/>
                                          </p:val>
                                        </p:tav>
                                        <p:tav tm="100000">
                                          <p:val>
                                            <p:fltVal val="0"/>
                                          </p:val>
                                        </p:tav>
                                      </p:tavLst>
                                    </p:anim>
                                    <p:anim calcmode="lin" valueType="num">
                                      <p:cBhvr>
                                        <p:cTn id="114" dur="455" fill="hold">
                                          <p:stCondLst>
                                            <p:cond delay="0"/>
                                          </p:stCondLst>
                                        </p:cTn>
                                        <p:tgtEl>
                                          <p:spTgt spid="16"/>
                                        </p:tgtEl>
                                        <p:attrNameLst>
                                          <p:attrName>ppt_y</p:attrName>
                                        </p:attrNameLst>
                                      </p:cBhvr>
                                      <p:tavLst>
                                        <p:tav tm="0">
                                          <p:val>
                                            <p:strVal val="#ppt_y-1"/>
                                          </p:val>
                                        </p:tav>
                                        <p:tav tm="100000">
                                          <p:val>
                                            <p:strVal val="#ppt_y-(0.354*#ppt_w-0.172*#ppt_h)"/>
                                          </p:val>
                                        </p:tav>
                                      </p:tavLst>
                                    </p:anim>
                                    <p:anim calcmode="lin" valueType="num">
                                      <p:cBhvr>
                                        <p:cTn id="115" dur="156" decel="50000" autoRev="1" fill="hold">
                                          <p:stCondLst>
                                            <p:cond delay="455"/>
                                          </p:stCondLst>
                                        </p:cTn>
                                        <p:tgtEl>
                                          <p:spTgt spid="16"/>
                                        </p:tgtEl>
                                        <p:attrNameLst>
                                          <p:attrName>ppt_y</p:attrName>
                                        </p:attrNameLst>
                                      </p:cBhvr>
                                      <p:tavLst>
                                        <p:tav tm="0">
                                          <p:val>
                                            <p:strVal val="#ppt_y-(0.354*#ppt_w-0.172*#ppt_h)"/>
                                          </p:val>
                                        </p:tav>
                                        <p:tav tm="100000">
                                          <p:val>
                                            <p:strVal val="#ppt_y-(0.354*#ppt_w-0.172*#ppt_h)-#ppt_h/2"/>
                                          </p:val>
                                        </p:tav>
                                      </p:tavLst>
                                    </p:anim>
                                    <p:anim calcmode="lin" valueType="num">
                                      <p:cBhvr>
                                        <p:cTn id="116" dur="136" fill="hold">
                                          <p:stCondLst>
                                            <p:cond delay="864"/>
                                          </p:stCondLst>
                                        </p:cTn>
                                        <p:tgtEl>
                                          <p:spTgt spid="16"/>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16" grpId="0"/>
      <p:bldP spid="17" grpId="0"/>
      <p:bldP spid="20" grpId="0"/>
      <p:bldP spid="21" grpId="0"/>
      <p:bldP spid="2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Vymysli věty a použij dané podměty a přísudky</a:t>
            </a:r>
            <a:endParaRPr lang="cs-CZ" dirty="0"/>
          </a:p>
        </p:txBody>
      </p:sp>
      <p:sp>
        <p:nvSpPr>
          <p:cNvPr id="4" name="TextovéPole 3"/>
          <p:cNvSpPr txBox="1"/>
          <p:nvPr/>
        </p:nvSpPr>
        <p:spPr>
          <a:xfrm>
            <a:off x="683568" y="1700808"/>
            <a:ext cx="2880320" cy="4524315"/>
          </a:xfrm>
          <a:prstGeom prst="rect">
            <a:avLst/>
          </a:prstGeom>
          <a:noFill/>
        </p:spPr>
        <p:txBody>
          <a:bodyPr wrap="square" rtlCol="0">
            <a:spAutoFit/>
          </a:bodyPr>
          <a:lstStyle/>
          <a:p>
            <a:r>
              <a:rPr lang="cs-CZ" sz="2400" dirty="0" smtClean="0"/>
              <a:t>Kluci</a:t>
            </a:r>
          </a:p>
          <a:p>
            <a:r>
              <a:rPr lang="cs-CZ" sz="2400" dirty="0" smtClean="0"/>
              <a:t>Maminka</a:t>
            </a:r>
          </a:p>
          <a:p>
            <a:r>
              <a:rPr lang="cs-CZ" sz="2400" dirty="0" smtClean="0"/>
              <a:t>Děti</a:t>
            </a:r>
          </a:p>
          <a:p>
            <a:r>
              <a:rPr lang="cs-CZ" sz="2400" dirty="0" smtClean="0"/>
              <a:t>Psi</a:t>
            </a:r>
          </a:p>
          <a:p>
            <a:r>
              <a:rPr lang="cs-CZ" sz="2400" dirty="0" smtClean="0"/>
              <a:t>Rodiče</a:t>
            </a:r>
          </a:p>
          <a:p>
            <a:r>
              <a:rPr lang="cs-CZ" sz="2400" dirty="0" smtClean="0"/>
              <a:t>Draci</a:t>
            </a:r>
          </a:p>
          <a:p>
            <a:r>
              <a:rPr lang="cs-CZ" sz="2400" dirty="0" smtClean="0"/>
              <a:t>Ptáci</a:t>
            </a:r>
          </a:p>
          <a:p>
            <a:r>
              <a:rPr lang="cs-CZ" sz="2400" dirty="0" smtClean="0"/>
              <a:t>Prasata</a:t>
            </a:r>
          </a:p>
          <a:p>
            <a:r>
              <a:rPr lang="cs-CZ" sz="2400" dirty="0" smtClean="0"/>
              <a:t>Kuřata</a:t>
            </a:r>
          </a:p>
          <a:p>
            <a:r>
              <a:rPr lang="cs-CZ" sz="2400" dirty="0" smtClean="0"/>
              <a:t>Ručníky</a:t>
            </a:r>
          </a:p>
          <a:p>
            <a:endParaRPr lang="cs-CZ" sz="2400" dirty="0" smtClean="0"/>
          </a:p>
          <a:p>
            <a:endParaRPr lang="cs-CZ" sz="2400" dirty="0"/>
          </a:p>
        </p:txBody>
      </p:sp>
      <p:sp>
        <p:nvSpPr>
          <p:cNvPr id="5" name="TextovéPole 4"/>
          <p:cNvSpPr txBox="1"/>
          <p:nvPr/>
        </p:nvSpPr>
        <p:spPr>
          <a:xfrm>
            <a:off x="4139952" y="1700808"/>
            <a:ext cx="3240360" cy="3785652"/>
          </a:xfrm>
          <a:prstGeom prst="rect">
            <a:avLst/>
          </a:prstGeom>
          <a:noFill/>
        </p:spPr>
        <p:txBody>
          <a:bodyPr wrap="square" rtlCol="0">
            <a:spAutoFit/>
          </a:bodyPr>
          <a:lstStyle/>
          <a:p>
            <a:r>
              <a:rPr lang="cs-CZ" sz="2400" dirty="0" smtClean="0"/>
              <a:t>vařila</a:t>
            </a:r>
          </a:p>
          <a:p>
            <a:r>
              <a:rPr lang="cs-CZ" sz="2400" dirty="0"/>
              <a:t>k</a:t>
            </a:r>
            <a:r>
              <a:rPr lang="cs-CZ" sz="2400" dirty="0" smtClean="0"/>
              <a:t>řičeli</a:t>
            </a:r>
          </a:p>
          <a:p>
            <a:r>
              <a:rPr lang="cs-CZ" sz="2400" dirty="0"/>
              <a:t>s</a:t>
            </a:r>
            <a:r>
              <a:rPr lang="cs-CZ" sz="2400" dirty="0" smtClean="0"/>
              <a:t>e starali</a:t>
            </a:r>
          </a:p>
          <a:p>
            <a:r>
              <a:rPr lang="cs-CZ" sz="2400" dirty="0"/>
              <a:t>š</a:t>
            </a:r>
            <a:r>
              <a:rPr lang="cs-CZ" sz="2400" dirty="0" smtClean="0"/>
              <a:t>těkali</a:t>
            </a:r>
          </a:p>
          <a:p>
            <a:r>
              <a:rPr lang="cs-CZ" sz="2400" dirty="0"/>
              <a:t>l</a:t>
            </a:r>
            <a:r>
              <a:rPr lang="cs-CZ" sz="2400" dirty="0" smtClean="0"/>
              <a:t>étali</a:t>
            </a:r>
          </a:p>
          <a:p>
            <a:r>
              <a:rPr lang="cs-CZ" sz="2400" dirty="0"/>
              <a:t>s</a:t>
            </a:r>
            <a:r>
              <a:rPr lang="cs-CZ" sz="2400" dirty="0" smtClean="0"/>
              <a:t>e umazaly</a:t>
            </a:r>
          </a:p>
          <a:p>
            <a:r>
              <a:rPr lang="cs-CZ" sz="2400" dirty="0"/>
              <a:t>l</a:t>
            </a:r>
            <a:r>
              <a:rPr lang="cs-CZ" sz="2400" dirty="0" smtClean="0"/>
              <a:t>ežela</a:t>
            </a:r>
          </a:p>
          <a:p>
            <a:r>
              <a:rPr lang="cs-CZ" sz="2400" dirty="0"/>
              <a:t>b</a:t>
            </a:r>
            <a:r>
              <a:rPr lang="cs-CZ" sz="2400" dirty="0" smtClean="0"/>
              <a:t>ěhala</a:t>
            </a:r>
          </a:p>
          <a:p>
            <a:r>
              <a:rPr lang="cs-CZ" sz="2400" dirty="0"/>
              <a:t>b</a:t>
            </a:r>
            <a:r>
              <a:rPr lang="cs-CZ" sz="2400" dirty="0" smtClean="0"/>
              <a:t>yly </a:t>
            </a:r>
          </a:p>
          <a:p>
            <a:r>
              <a:rPr lang="cs-CZ" sz="2400" dirty="0" smtClean="0"/>
              <a:t>zpívali</a:t>
            </a:r>
            <a:endParaRPr lang="cs-CZ" sz="2400" dirty="0"/>
          </a:p>
        </p:txBody>
      </p:sp>
    </p:spTree>
    <p:extLst>
      <p:ext uri="{BB962C8B-B14F-4D97-AF65-F5344CB8AC3E}">
        <p14:creationId xmlns:p14="http://schemas.microsoft.com/office/powerpoint/2010/main" val="54407378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marL="137160" indent="0">
              <a:buNone/>
            </a:pPr>
            <a:r>
              <a:rPr lang="cs-CZ" dirty="0" smtClean="0"/>
              <a:t>Vlastní tvorba</a:t>
            </a:r>
            <a:endParaRPr lang="cs-CZ" dirty="0"/>
          </a:p>
        </p:txBody>
      </p:sp>
    </p:spTree>
    <p:extLst>
      <p:ext uri="{BB962C8B-B14F-4D97-AF65-F5344CB8AC3E}">
        <p14:creationId xmlns:p14="http://schemas.microsoft.com/office/powerpoint/2010/main" val="57438676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69</TotalTime>
  <Words>353</Words>
  <Application>Microsoft Office PowerPoint</Application>
  <PresentationFormat>Předvádění na obrazovce (4:3)</PresentationFormat>
  <Paragraphs>77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Vrchol</vt:lpstr>
      <vt:lpstr>Prezentace aplikace PowerPoint</vt:lpstr>
      <vt:lpstr>ANOTACE:</vt:lpstr>
      <vt:lpstr>URČOVÁNÍ ZÁKLADNÍ SKLADEBNÍ DVOJICE</vt:lpstr>
      <vt:lpstr>Vyhledej základní skladební dvojice</vt:lpstr>
      <vt:lpstr>Prezentace aplikace PowerPoint</vt:lpstr>
      <vt:lpstr>Podmět</vt:lpstr>
      <vt:lpstr>Doplň</vt:lpstr>
      <vt:lpstr>Vymysli věty a použij dané podměty a přísudky</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profesor</dc:creator>
  <cp:lastModifiedBy>profesor</cp:lastModifiedBy>
  <cp:revision>11</cp:revision>
  <dcterms:created xsi:type="dcterms:W3CDTF">2013-07-10T15:27:35Z</dcterms:created>
  <dcterms:modified xsi:type="dcterms:W3CDTF">2013-12-11T11:12:00Z</dcterms:modified>
</cp:coreProperties>
</file>