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2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BB06B7E-F97C-4FF5-8831-C1171647D23E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1654A4D-1109-4AEF-8408-8E4F86FF613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B06B7E-F97C-4FF5-8831-C1171647D23E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654A4D-1109-4AEF-8408-8E4F86FF6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BB06B7E-F97C-4FF5-8831-C1171647D23E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1654A4D-1109-4AEF-8408-8E4F86FF613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B06B7E-F97C-4FF5-8831-C1171647D23E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654A4D-1109-4AEF-8408-8E4F86FF6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B06B7E-F97C-4FF5-8831-C1171647D23E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654A4D-1109-4AEF-8408-8E4F86FF6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B06B7E-F97C-4FF5-8831-C1171647D23E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654A4D-1109-4AEF-8408-8E4F86FF6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BB06B7E-F97C-4FF5-8831-C1171647D23E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654A4D-1109-4AEF-8408-8E4F86FF6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B06B7E-F97C-4FF5-8831-C1171647D23E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654A4D-1109-4AEF-8408-8E4F86FF6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B06B7E-F97C-4FF5-8831-C1171647D23E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654A4D-1109-4AEF-8408-8E4F86FF613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B06B7E-F97C-4FF5-8831-C1171647D23E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654A4D-1109-4AEF-8408-8E4F86FF6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BB06B7E-F97C-4FF5-8831-C1171647D23E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1654A4D-1109-4AEF-8408-8E4F86FF6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BB06B7E-F97C-4FF5-8831-C1171647D23E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1654A4D-1109-4AEF-8408-8E4F86FF613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93331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8527360"/>
              </p:ext>
            </p:extLst>
          </p:nvPr>
        </p:nvGraphicFramePr>
        <p:xfrm>
          <a:off x="1043186" y="2348880"/>
          <a:ext cx="7129462" cy="3235339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VY_32_INOVACE_555_SLOVNÍ_DRUHY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SLOVNÍCH 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DRUHŮ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84466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7239000" cy="4846320"/>
          </a:xfrm>
        </p:spPr>
        <p:txBody>
          <a:bodyPr/>
          <a:lstStyle/>
          <a:p>
            <a:pPr marL="0" indent="0">
              <a:buNone/>
            </a:pPr>
            <a:r>
              <a:rPr lang="cs-CZ" i="1" dirty="0" smtClean="0"/>
              <a:t>PREZENTACE JE URČENA ŽÁKŮM 4. ROČNÍKU V HODINĚ ČESKÉHO JAZYKA JAKO HODINA OPAKOVACÍ. </a:t>
            </a:r>
          </a:p>
          <a:p>
            <a:pPr marL="0" indent="0">
              <a:buNone/>
            </a:pPr>
            <a:r>
              <a:rPr lang="cs-CZ" i="1" dirty="0" smtClean="0"/>
              <a:t>ŽÁCI SI ZOPAKUJÍ SLOVNÍ DRUHY. </a:t>
            </a:r>
          </a:p>
          <a:p>
            <a:pPr marL="0" indent="0">
              <a:buNone/>
            </a:pPr>
            <a:r>
              <a:rPr lang="cs-CZ" i="1" dirty="0" smtClean="0"/>
              <a:t>PŘI PLNĚNÍ ÚKOLŮ SI VYZKOUŠÍ OSVOJENÉ ZNALOSTI Z PROBRANÉ LÁTKY. 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i="1" dirty="0" smtClean="0"/>
              <a:t>Klíčová slova: slovní druhy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261184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3538736" cy="804704"/>
          </a:xfrm>
        </p:spPr>
        <p:txBody>
          <a:bodyPr/>
          <a:lstStyle/>
          <a:p>
            <a:r>
              <a:rPr lang="cs-CZ" dirty="0" smtClean="0"/>
              <a:t>Slovní druhy</a:t>
            </a:r>
            <a:endParaRPr lang="cs-CZ" dirty="0"/>
          </a:p>
        </p:txBody>
      </p:sp>
      <p:sp>
        <p:nvSpPr>
          <p:cNvPr id="6" name="Dvaatřiceticípá hvězda 5"/>
          <p:cNvSpPr/>
          <p:nvPr/>
        </p:nvSpPr>
        <p:spPr>
          <a:xfrm>
            <a:off x="6084168" y="222323"/>
            <a:ext cx="1584176" cy="1440160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Dvaatřiceticípá hvězda 6"/>
          <p:cNvSpPr/>
          <p:nvPr/>
        </p:nvSpPr>
        <p:spPr>
          <a:xfrm>
            <a:off x="2038694" y="3501008"/>
            <a:ext cx="1584176" cy="1440160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Dvaatřiceticípá hvězda 7"/>
          <p:cNvSpPr/>
          <p:nvPr/>
        </p:nvSpPr>
        <p:spPr>
          <a:xfrm>
            <a:off x="3995936" y="5201879"/>
            <a:ext cx="1584176" cy="1440160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Dvaatřiceticípá hvězda 8"/>
          <p:cNvSpPr/>
          <p:nvPr/>
        </p:nvSpPr>
        <p:spPr>
          <a:xfrm>
            <a:off x="187299" y="5201879"/>
            <a:ext cx="1584176" cy="1440160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Dvaatřiceticípá hvězda 9"/>
          <p:cNvSpPr/>
          <p:nvPr/>
        </p:nvSpPr>
        <p:spPr>
          <a:xfrm>
            <a:off x="2073718" y="5201879"/>
            <a:ext cx="1584176" cy="1440160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Dvaatřiceticípá hvězda 10"/>
          <p:cNvSpPr/>
          <p:nvPr/>
        </p:nvSpPr>
        <p:spPr>
          <a:xfrm>
            <a:off x="3995936" y="3524703"/>
            <a:ext cx="1584176" cy="1440160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Dvaatřiceticípá hvězda 11"/>
          <p:cNvSpPr/>
          <p:nvPr/>
        </p:nvSpPr>
        <p:spPr>
          <a:xfrm>
            <a:off x="6084168" y="5157192"/>
            <a:ext cx="1584176" cy="1440160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Dvaatřiceticípá hvězda 12"/>
          <p:cNvSpPr/>
          <p:nvPr/>
        </p:nvSpPr>
        <p:spPr>
          <a:xfrm>
            <a:off x="3995936" y="1772606"/>
            <a:ext cx="1584176" cy="1440160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Dvaatřiceticípá hvězda 13"/>
          <p:cNvSpPr/>
          <p:nvPr/>
        </p:nvSpPr>
        <p:spPr>
          <a:xfrm>
            <a:off x="6066509" y="1916832"/>
            <a:ext cx="1584176" cy="1440160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Dvaatřiceticípá hvězda 14"/>
          <p:cNvSpPr/>
          <p:nvPr/>
        </p:nvSpPr>
        <p:spPr>
          <a:xfrm>
            <a:off x="6047006" y="3534366"/>
            <a:ext cx="1584176" cy="1440160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6367862" y="619237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Podstatná </a:t>
            </a:r>
          </a:p>
          <a:p>
            <a:r>
              <a:rPr lang="cs-CZ" dirty="0" smtClean="0"/>
              <a:t>jména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355976" y="231374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lovesa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75956" y="4060117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Příslovce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75956" y="5712913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Předložky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265422" y="4036421"/>
            <a:ext cx="12216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Zájmena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374223" y="2313746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Přídavná </a:t>
            </a:r>
          </a:p>
          <a:p>
            <a:r>
              <a:rPr lang="cs-CZ" dirty="0" smtClean="0"/>
              <a:t>jména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426460" y="569260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Číslovky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361581" y="5712913"/>
            <a:ext cx="1375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Citoslovce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253738" y="4027315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pojky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433758" y="5725155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Částice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6774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 podstatných jmen vytvoř přídavná jména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988840"/>
            <a:ext cx="30963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Pes</a:t>
            </a:r>
          </a:p>
          <a:p>
            <a:r>
              <a:rPr lang="cs-CZ" sz="3200" dirty="0" smtClean="0"/>
              <a:t>Radost</a:t>
            </a:r>
          </a:p>
          <a:p>
            <a:r>
              <a:rPr lang="cs-CZ" sz="3200" dirty="0" smtClean="0"/>
              <a:t>Lehkost</a:t>
            </a:r>
          </a:p>
          <a:p>
            <a:r>
              <a:rPr lang="cs-CZ" sz="3200" dirty="0" smtClean="0"/>
              <a:t>Kočka</a:t>
            </a:r>
          </a:p>
          <a:p>
            <a:r>
              <a:rPr lang="cs-CZ" sz="3200" dirty="0" smtClean="0"/>
              <a:t>Auto</a:t>
            </a:r>
          </a:p>
          <a:p>
            <a:r>
              <a:rPr lang="cs-CZ" sz="3200" dirty="0" smtClean="0"/>
              <a:t>Obraz</a:t>
            </a:r>
          </a:p>
          <a:p>
            <a:r>
              <a:rPr lang="cs-CZ" sz="3200" dirty="0" smtClean="0"/>
              <a:t>Střecha</a:t>
            </a:r>
          </a:p>
          <a:p>
            <a:r>
              <a:rPr lang="cs-CZ" sz="3200" dirty="0" smtClean="0"/>
              <a:t>Vítr</a:t>
            </a:r>
          </a:p>
          <a:p>
            <a:r>
              <a:rPr lang="cs-CZ" sz="3200" dirty="0" smtClean="0"/>
              <a:t>Jablko </a:t>
            </a:r>
            <a:endParaRPr lang="cs-CZ" sz="3200" dirty="0"/>
          </a:p>
        </p:txBody>
      </p:sp>
      <p:sp>
        <p:nvSpPr>
          <p:cNvPr id="6" name="Šipka doprava 5"/>
          <p:cNvSpPr/>
          <p:nvPr/>
        </p:nvSpPr>
        <p:spPr>
          <a:xfrm>
            <a:off x="2270657" y="4149080"/>
            <a:ext cx="978408" cy="29779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2253426" y="4598640"/>
            <a:ext cx="978408" cy="3048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2253426" y="3082637"/>
            <a:ext cx="978408" cy="36584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2253426" y="3593376"/>
            <a:ext cx="978408" cy="33367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2241461" y="2622289"/>
            <a:ext cx="978408" cy="31727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2270657" y="5112933"/>
            <a:ext cx="978408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2238486" y="2189018"/>
            <a:ext cx="978408" cy="28445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2297448" y="5615532"/>
            <a:ext cx="978408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2298367" y="6063379"/>
            <a:ext cx="978408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635896" y="1988840"/>
            <a:ext cx="316835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Psí</a:t>
            </a:r>
          </a:p>
          <a:p>
            <a:r>
              <a:rPr lang="cs-CZ" sz="3200" dirty="0" smtClean="0"/>
              <a:t>Radostný</a:t>
            </a:r>
          </a:p>
          <a:p>
            <a:r>
              <a:rPr lang="cs-CZ" sz="3200" dirty="0" smtClean="0"/>
              <a:t>Lehký </a:t>
            </a:r>
          </a:p>
          <a:p>
            <a:r>
              <a:rPr lang="cs-CZ" sz="3200" dirty="0" smtClean="0"/>
              <a:t>Kočičí</a:t>
            </a:r>
          </a:p>
          <a:p>
            <a:r>
              <a:rPr lang="cs-CZ" sz="3200" dirty="0" smtClean="0"/>
              <a:t>Automobilový</a:t>
            </a:r>
          </a:p>
          <a:p>
            <a:r>
              <a:rPr lang="cs-CZ" sz="3200" dirty="0" smtClean="0"/>
              <a:t>Obrazový</a:t>
            </a:r>
          </a:p>
          <a:p>
            <a:r>
              <a:rPr lang="cs-CZ" sz="3200" dirty="0" smtClean="0"/>
              <a:t>Střešní</a:t>
            </a:r>
          </a:p>
          <a:p>
            <a:r>
              <a:rPr lang="cs-CZ" sz="3200" dirty="0" smtClean="0"/>
              <a:t>Větrný</a:t>
            </a:r>
          </a:p>
          <a:p>
            <a:r>
              <a:rPr lang="cs-CZ" sz="3200" dirty="0"/>
              <a:t>J</a:t>
            </a:r>
            <a:r>
              <a:rPr lang="cs-CZ" sz="3200" dirty="0" smtClean="0"/>
              <a:t>ablečný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516854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6059016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 přídavných jmen vytvoř příslovce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700808"/>
            <a:ext cx="21602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Pěkný</a:t>
            </a:r>
          </a:p>
          <a:p>
            <a:r>
              <a:rPr lang="cs-CZ" sz="3200" dirty="0" smtClean="0"/>
              <a:t>Veselý</a:t>
            </a:r>
          </a:p>
          <a:p>
            <a:r>
              <a:rPr lang="cs-CZ" sz="3200" dirty="0" smtClean="0"/>
              <a:t>Hlučný</a:t>
            </a:r>
          </a:p>
          <a:p>
            <a:r>
              <a:rPr lang="cs-CZ" sz="3200" dirty="0" smtClean="0"/>
              <a:t>Smutný</a:t>
            </a:r>
          </a:p>
          <a:p>
            <a:r>
              <a:rPr lang="cs-CZ" sz="3200" dirty="0" smtClean="0"/>
              <a:t>Tichý</a:t>
            </a:r>
          </a:p>
          <a:p>
            <a:r>
              <a:rPr lang="cs-CZ" sz="3200" dirty="0" smtClean="0"/>
              <a:t>Dobrý</a:t>
            </a:r>
          </a:p>
          <a:p>
            <a:r>
              <a:rPr lang="cs-CZ" sz="3200" dirty="0" smtClean="0"/>
              <a:t>Laskavý</a:t>
            </a:r>
          </a:p>
          <a:p>
            <a:r>
              <a:rPr lang="cs-CZ" sz="3200" dirty="0" smtClean="0"/>
              <a:t>Líný</a:t>
            </a:r>
          </a:p>
          <a:p>
            <a:r>
              <a:rPr lang="cs-CZ" sz="3200" dirty="0" smtClean="0"/>
              <a:t>Drzý </a:t>
            </a:r>
            <a:endParaRPr lang="cs-CZ" sz="3200" dirty="0"/>
          </a:p>
        </p:txBody>
      </p:sp>
      <p:sp>
        <p:nvSpPr>
          <p:cNvPr id="5" name="Šipka doprava 4"/>
          <p:cNvSpPr/>
          <p:nvPr/>
        </p:nvSpPr>
        <p:spPr>
          <a:xfrm>
            <a:off x="3101256" y="1916832"/>
            <a:ext cx="72008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3093368" y="2374032"/>
            <a:ext cx="72008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3093368" y="2852936"/>
            <a:ext cx="72008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3093368" y="3356992"/>
            <a:ext cx="72008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3135164" y="3854953"/>
            <a:ext cx="72008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3135164" y="4365104"/>
            <a:ext cx="72008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3148608" y="4869160"/>
            <a:ext cx="72008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3148236" y="5373216"/>
            <a:ext cx="72008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3148236" y="5805264"/>
            <a:ext cx="72008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1700808"/>
            <a:ext cx="18002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Pěkně</a:t>
            </a:r>
          </a:p>
          <a:p>
            <a:r>
              <a:rPr lang="cs-CZ" sz="3200" dirty="0" smtClean="0"/>
              <a:t>Vesele</a:t>
            </a:r>
          </a:p>
          <a:p>
            <a:r>
              <a:rPr lang="cs-CZ" sz="3200" dirty="0" smtClean="0"/>
              <a:t>Hlučně</a:t>
            </a:r>
          </a:p>
          <a:p>
            <a:r>
              <a:rPr lang="cs-CZ" sz="3200" dirty="0" smtClean="0"/>
              <a:t>Smutně</a:t>
            </a:r>
          </a:p>
          <a:p>
            <a:r>
              <a:rPr lang="cs-CZ" sz="3200" dirty="0" smtClean="0"/>
              <a:t>Tiše</a:t>
            </a:r>
          </a:p>
          <a:p>
            <a:r>
              <a:rPr lang="cs-CZ" sz="3200" dirty="0" smtClean="0"/>
              <a:t>Dobře</a:t>
            </a:r>
          </a:p>
          <a:p>
            <a:r>
              <a:rPr lang="cs-CZ" sz="3200" dirty="0" smtClean="0"/>
              <a:t>Laskavě</a:t>
            </a:r>
          </a:p>
          <a:p>
            <a:r>
              <a:rPr lang="cs-CZ" sz="3200" dirty="0" smtClean="0"/>
              <a:t>Líně</a:t>
            </a:r>
          </a:p>
          <a:p>
            <a:r>
              <a:rPr lang="cs-CZ" sz="3200" dirty="0"/>
              <a:t>D</a:t>
            </a:r>
            <a:r>
              <a:rPr lang="cs-CZ" sz="3200" dirty="0" smtClean="0"/>
              <a:t>rze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1962991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32172"/>
            <a:ext cx="5122912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Doplň slovní druhy pomocí čísel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7239000" cy="484632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dirty="0" smtClean="0"/>
              <a:t>Po dešti vyrostly houby. Vlaštovky si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udělaly hnízdo v okně. Auta jela po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dálnici velkou rychlostí. Peníze mu 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vypadly z kapsy. Na vysoké věži seděli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tři holubi. </a:t>
            </a:r>
            <a:endParaRPr lang="cs-CZ" sz="3200" dirty="0"/>
          </a:p>
        </p:txBody>
      </p:sp>
      <p:sp>
        <p:nvSpPr>
          <p:cNvPr id="5" name="Vývojový diagram: spojnice 4"/>
          <p:cNvSpPr/>
          <p:nvPr/>
        </p:nvSpPr>
        <p:spPr>
          <a:xfrm>
            <a:off x="670992" y="108369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2217440" y="213285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3192860" y="216381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3817640" y="213841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4932040" y="213841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5724128" y="213285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6516216" y="213285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899592" y="417289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/>
          <p:cNvSpPr/>
          <p:nvPr/>
        </p:nvSpPr>
        <p:spPr>
          <a:xfrm>
            <a:off x="1932856" y="414908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2674640" y="415463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3617020" y="414908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4574580" y="414908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5652120" y="414908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6660232" y="414908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539552" y="515719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1475656" y="515719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/>
          <p:cNvSpPr/>
          <p:nvPr/>
        </p:nvSpPr>
        <p:spPr>
          <a:xfrm>
            <a:off x="2654400" y="108369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3899000" y="108369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5724128" y="108369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6714356" y="105273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1128192" y="213285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/>
          <p:cNvSpPr/>
          <p:nvPr/>
        </p:nvSpPr>
        <p:spPr>
          <a:xfrm>
            <a:off x="1356792" y="108369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4003130" y="1127626"/>
            <a:ext cx="248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585392" y="5211152"/>
            <a:ext cx="248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307930" y="1432426"/>
            <a:ext cx="248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460330" y="1584826"/>
            <a:ext cx="248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321570" y="2207746"/>
            <a:ext cx="248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828258" y="1127626"/>
            <a:ext cx="248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046440" y="2182346"/>
            <a:ext cx="248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5" name="Vývojový diagram: spojnice 34"/>
          <p:cNvSpPr/>
          <p:nvPr/>
        </p:nvSpPr>
        <p:spPr>
          <a:xfrm>
            <a:off x="1018456" y="314096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nice 35"/>
          <p:cNvSpPr/>
          <p:nvPr/>
        </p:nvSpPr>
        <p:spPr>
          <a:xfrm>
            <a:off x="2446040" y="314096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6"/>
          <p:cNvSpPr/>
          <p:nvPr/>
        </p:nvSpPr>
        <p:spPr>
          <a:xfrm>
            <a:off x="3899050" y="314096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nice 37"/>
          <p:cNvSpPr/>
          <p:nvPr/>
        </p:nvSpPr>
        <p:spPr>
          <a:xfrm>
            <a:off x="5066780" y="314096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pojnice 38"/>
          <p:cNvSpPr/>
          <p:nvPr/>
        </p:nvSpPr>
        <p:spPr>
          <a:xfrm>
            <a:off x="6431632" y="314096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5823322" y="2188810"/>
            <a:ext cx="26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911662" y="2188810"/>
            <a:ext cx="26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6808378" y="1096670"/>
            <a:ext cx="26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5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1229420" y="2182346"/>
            <a:ext cx="26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5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2768662" y="1127224"/>
            <a:ext cx="26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5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1430164" y="1134368"/>
            <a:ext cx="26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286882" y="2226280"/>
            <a:ext cx="26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026878" y="4216826"/>
            <a:ext cx="26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622256" y="2213178"/>
            <a:ext cx="26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72592" y="1127626"/>
            <a:ext cx="26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716338" y="4222258"/>
            <a:ext cx="26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773822" y="4216826"/>
            <a:ext cx="26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996752" y="4216826"/>
            <a:ext cx="26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516216" y="3228836"/>
            <a:ext cx="26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3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5173552" y="3228836"/>
            <a:ext cx="26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005684" y="3178666"/>
            <a:ext cx="26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2565574" y="3178666"/>
            <a:ext cx="26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1128292" y="3184902"/>
            <a:ext cx="26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620378" y="5201126"/>
            <a:ext cx="26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6749976" y="4197890"/>
            <a:ext cx="26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746142" y="4210590"/>
            <a:ext cx="26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4670648" y="4210590"/>
            <a:ext cx="26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92019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  <p:bldP spid="31" grpId="0"/>
      <p:bldP spid="32" grpId="0"/>
      <p:bldP spid="33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1594520" cy="1143000"/>
          </a:xfrm>
        </p:spPr>
        <p:txBody>
          <a:bodyPr/>
          <a:lstStyle/>
          <a:p>
            <a:r>
              <a:rPr lang="cs-CZ" dirty="0" smtClean="0"/>
              <a:t>Napiš</a:t>
            </a:r>
            <a:endParaRPr lang="cs-CZ" dirty="0"/>
          </a:p>
        </p:txBody>
      </p:sp>
      <p:sp>
        <p:nvSpPr>
          <p:cNvPr id="5" name="Vývojový diagram: paměť s přímým přístupem 4"/>
          <p:cNvSpPr/>
          <p:nvPr/>
        </p:nvSpPr>
        <p:spPr>
          <a:xfrm rot="16200000">
            <a:off x="3242495" y="1165393"/>
            <a:ext cx="1650897" cy="1584177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aměť s přímým přístupem 5"/>
          <p:cNvSpPr/>
          <p:nvPr/>
        </p:nvSpPr>
        <p:spPr>
          <a:xfrm rot="16200000">
            <a:off x="1981440" y="2923217"/>
            <a:ext cx="1796748" cy="1656185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paměť s přímým přístupem 6"/>
          <p:cNvSpPr/>
          <p:nvPr/>
        </p:nvSpPr>
        <p:spPr>
          <a:xfrm rot="16200000">
            <a:off x="4378409" y="2987466"/>
            <a:ext cx="1840291" cy="1571230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paměť s přímým přístupem 7"/>
          <p:cNvSpPr/>
          <p:nvPr/>
        </p:nvSpPr>
        <p:spPr>
          <a:xfrm rot="16200000">
            <a:off x="960129" y="4733166"/>
            <a:ext cx="1800201" cy="1633240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paměť s přímým přístupem 8"/>
          <p:cNvSpPr/>
          <p:nvPr/>
        </p:nvSpPr>
        <p:spPr>
          <a:xfrm rot="16200000">
            <a:off x="3184426" y="4744565"/>
            <a:ext cx="1796751" cy="1613892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aměť s přímým přístupem 9"/>
          <p:cNvSpPr/>
          <p:nvPr/>
        </p:nvSpPr>
        <p:spPr>
          <a:xfrm rot="16200000">
            <a:off x="5437821" y="4791976"/>
            <a:ext cx="1796751" cy="1512168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217892" y="5259923"/>
            <a:ext cx="12846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Čtyři podstatná jména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25605" y="1799300"/>
            <a:ext cx="12846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Dvě citoslovce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37477" y="3657848"/>
            <a:ext cx="12846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Tři předložky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56217" y="3645024"/>
            <a:ext cx="12846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Čtyři zájmena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10818" y="5427146"/>
            <a:ext cx="12846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Pět číslovek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64628" y="5486683"/>
            <a:ext cx="12846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Tři příslovce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4910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267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54</TotalTime>
  <Words>214</Words>
  <Application>Microsoft Office PowerPoint</Application>
  <PresentationFormat>Předvádění na obrazovce (4:3)</PresentationFormat>
  <Paragraphs>114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Prezentace aplikace PowerPoint</vt:lpstr>
      <vt:lpstr>Anotace</vt:lpstr>
      <vt:lpstr>Slovní druhy</vt:lpstr>
      <vt:lpstr>Z podstatných jmen vytvoř přídavná jména</vt:lpstr>
      <vt:lpstr>Z přídavných jmen vytvoř příslovce</vt:lpstr>
      <vt:lpstr>Doplň slovní druhy pomocí čísel</vt:lpstr>
      <vt:lpstr>Napiš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8</cp:revision>
  <dcterms:created xsi:type="dcterms:W3CDTF">2013-07-10T16:37:41Z</dcterms:created>
  <dcterms:modified xsi:type="dcterms:W3CDTF">2013-12-11T11:12:08Z</dcterms:modified>
</cp:coreProperties>
</file>