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9695180-AB25-47A9-9560-780399406A68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9D8C195-DAED-421A-9A99-8B96B9B41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9695180-AB25-47A9-9560-780399406A68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C195-DAED-421A-9A99-8B96B9B41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9695180-AB25-47A9-9560-780399406A68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9D8C195-DAED-421A-9A99-8B96B9B4181F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9695180-AB25-47A9-9560-780399406A68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9D8C195-DAED-421A-9A99-8B96B9B41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9695180-AB25-47A9-9560-780399406A68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9D8C195-DAED-421A-9A99-8B96B9B418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95180-AB25-47A9-9560-780399406A68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C195-DAED-421A-9A99-8B96B9B41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9695180-AB25-47A9-9560-780399406A68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9D8C195-DAED-421A-9A99-8B96B9B41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9695180-AB25-47A9-9560-780399406A68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9D8C195-DAED-421A-9A99-8B96B9B418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9695180-AB25-47A9-9560-780399406A68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9D8C195-DAED-421A-9A99-8B96B9B418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95180-AB25-47A9-9560-780399406A68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C195-DAED-421A-9A99-8B96B9B41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95180-AB25-47A9-9560-780399406A68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C195-DAED-421A-9A99-8B96B9B41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9695180-AB25-47A9-9560-780399406A68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9D8C195-DAED-421A-9A99-8B96B9B4181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3331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9771159"/>
              </p:ext>
            </p:extLst>
          </p:nvPr>
        </p:nvGraphicFramePr>
        <p:xfrm>
          <a:off x="1043186" y="2348880"/>
          <a:ext cx="7129462" cy="3235339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VY_32_INOVACE_556_VZORY_RODU_MUŽSKÉHO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VZORŮ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RODU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MUŽSKÉHO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7401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2000" dirty="0" smtClean="0"/>
              <a:t>PREZENTACE JE UREČNA ŽÁKŮM </a:t>
            </a:r>
          </a:p>
          <a:p>
            <a:pPr marL="64008" indent="0">
              <a:buNone/>
            </a:pPr>
            <a:r>
              <a:rPr lang="cs-CZ" sz="2000" dirty="0" smtClean="0"/>
              <a:t>4. ROČNÍKU V HODINĚ ČESKÉHO JAZYKA JAKO HODINA OPAKOVACÍ. </a:t>
            </a:r>
          </a:p>
          <a:p>
            <a:pPr marL="64008" indent="0">
              <a:buNone/>
            </a:pPr>
            <a:r>
              <a:rPr lang="cs-CZ" sz="2000" dirty="0" smtClean="0"/>
              <a:t>ŽÁCI SI ZOPAKUJÍ VZORY RODU MUŽSKÉHO. PŘI PLNĚNÍ ÚKOLŮ SI OVĚŘÍ SVÉ ZNALOSTI Z PROBRANÉ LÁTKY. </a:t>
            </a:r>
          </a:p>
          <a:p>
            <a:pPr marL="64008" indent="0">
              <a:buNone/>
            </a:pPr>
            <a:endParaRPr lang="cs-CZ" sz="2000" dirty="0"/>
          </a:p>
          <a:p>
            <a:pPr marL="64008" indent="0">
              <a:buNone/>
            </a:pPr>
            <a:r>
              <a:rPr lang="cs-CZ" sz="2000" dirty="0" smtClean="0"/>
              <a:t>Klíčová slova: koncovky podstatných jmen, skloňování podstatných jmen, pán, hrad, muž, stroj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94096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 RODU MUŽSKÉHO</a:t>
            </a:r>
            <a:endParaRPr lang="cs-CZ" dirty="0"/>
          </a:p>
        </p:txBody>
      </p:sp>
      <p:sp>
        <p:nvSpPr>
          <p:cNvPr id="5" name="Dvaatřiceticípá hvězda 4"/>
          <p:cNvSpPr/>
          <p:nvPr/>
        </p:nvSpPr>
        <p:spPr>
          <a:xfrm>
            <a:off x="1086419" y="1628800"/>
            <a:ext cx="1296144" cy="136815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Dvaatřiceticípá hvězda 5"/>
          <p:cNvSpPr/>
          <p:nvPr/>
        </p:nvSpPr>
        <p:spPr>
          <a:xfrm>
            <a:off x="1086419" y="4437112"/>
            <a:ext cx="1296144" cy="136815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Dvaatřiceticípá hvězda 6"/>
          <p:cNvSpPr/>
          <p:nvPr/>
        </p:nvSpPr>
        <p:spPr>
          <a:xfrm>
            <a:off x="5868144" y="4437112"/>
            <a:ext cx="1296144" cy="136815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Dvaatřiceticípá hvězda 7"/>
          <p:cNvSpPr/>
          <p:nvPr/>
        </p:nvSpPr>
        <p:spPr>
          <a:xfrm>
            <a:off x="5868144" y="1600258"/>
            <a:ext cx="1296144" cy="136815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202949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PÁN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74230" y="4936522"/>
            <a:ext cx="978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HRAD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202949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MUŽ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493652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STROJ</a:t>
            </a:r>
            <a:endParaRPr lang="cs-CZ" dirty="0"/>
          </a:p>
        </p:txBody>
      </p:sp>
      <p:pic>
        <p:nvPicPr>
          <p:cNvPr id="1026" name="Picture 2" descr="C:\Users\profesor\AppData\Local\Microsoft\Windows\Temporary Internet Files\Content.IE5\NOOT92H9\MC9002974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210" y="1628800"/>
            <a:ext cx="1864462" cy="170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35RHJD0Y\MC9002005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1345" y="1512594"/>
            <a:ext cx="1636051" cy="145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fesor\AppData\Local\Microsoft\Windows\Temporary Internet Files\Content.IE5\GJN9U1FB\MC9003606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8697" y="4725144"/>
            <a:ext cx="1820570" cy="1307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46BOYUMR\MC9002288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365104"/>
            <a:ext cx="2250022" cy="1576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049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11561" y="548679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Doplň vzor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1133454"/>
            <a:ext cx="186293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Orel</a:t>
            </a:r>
          </a:p>
          <a:p>
            <a:r>
              <a:rPr lang="cs-CZ" sz="2400" dirty="0" smtClean="0"/>
              <a:t>Lakomec</a:t>
            </a:r>
          </a:p>
          <a:p>
            <a:r>
              <a:rPr lang="cs-CZ" sz="2400" dirty="0" smtClean="0"/>
              <a:t>Čtverec</a:t>
            </a:r>
          </a:p>
          <a:p>
            <a:r>
              <a:rPr lang="cs-CZ" sz="2400" dirty="0" smtClean="0"/>
              <a:t>Mazanec</a:t>
            </a:r>
          </a:p>
          <a:p>
            <a:r>
              <a:rPr lang="cs-CZ" sz="2400" dirty="0" smtClean="0"/>
              <a:t>Límec</a:t>
            </a:r>
          </a:p>
          <a:p>
            <a:r>
              <a:rPr lang="cs-CZ" sz="2400" dirty="0" smtClean="0"/>
              <a:t>Klín</a:t>
            </a:r>
          </a:p>
          <a:p>
            <a:r>
              <a:rPr lang="cs-CZ" sz="2400" dirty="0" smtClean="0"/>
              <a:t>Stůl</a:t>
            </a:r>
          </a:p>
          <a:p>
            <a:r>
              <a:rPr lang="cs-CZ" sz="2400" dirty="0" smtClean="0"/>
              <a:t>Lev</a:t>
            </a:r>
          </a:p>
          <a:p>
            <a:r>
              <a:rPr lang="cs-CZ" sz="2400" dirty="0" smtClean="0"/>
              <a:t>Král</a:t>
            </a:r>
          </a:p>
          <a:p>
            <a:r>
              <a:rPr lang="cs-CZ" sz="2400" dirty="0" smtClean="0"/>
              <a:t>Válec</a:t>
            </a:r>
          </a:p>
          <a:p>
            <a:r>
              <a:rPr lang="cs-CZ" sz="2400" dirty="0" smtClean="0"/>
              <a:t>Páv</a:t>
            </a:r>
          </a:p>
          <a:p>
            <a:r>
              <a:rPr lang="cs-CZ" sz="2400" dirty="0" smtClean="0"/>
              <a:t>Dravec</a:t>
            </a:r>
          </a:p>
          <a:p>
            <a:r>
              <a:rPr lang="cs-CZ" sz="2400" dirty="0" smtClean="0"/>
              <a:t>Úl</a:t>
            </a:r>
          </a:p>
          <a:p>
            <a:r>
              <a:rPr lang="cs-CZ" sz="2400" dirty="0" smtClean="0"/>
              <a:t>Horal</a:t>
            </a:r>
          </a:p>
          <a:p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327995" y="1132576"/>
            <a:ext cx="12961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Pán</a:t>
            </a:r>
          </a:p>
          <a:p>
            <a:r>
              <a:rPr lang="cs-CZ" sz="2400" dirty="0" smtClean="0"/>
              <a:t>Muž</a:t>
            </a:r>
          </a:p>
          <a:p>
            <a:r>
              <a:rPr lang="cs-CZ" sz="2400" dirty="0" smtClean="0"/>
              <a:t>Stroj</a:t>
            </a:r>
          </a:p>
          <a:p>
            <a:r>
              <a:rPr lang="cs-CZ" sz="2400" dirty="0" smtClean="0"/>
              <a:t>Stroj</a:t>
            </a:r>
          </a:p>
          <a:p>
            <a:r>
              <a:rPr lang="cs-CZ" sz="2400" dirty="0" smtClean="0"/>
              <a:t>Stroj</a:t>
            </a:r>
          </a:p>
          <a:p>
            <a:r>
              <a:rPr lang="cs-CZ" sz="2400" dirty="0" smtClean="0"/>
              <a:t>Hrad</a:t>
            </a:r>
          </a:p>
          <a:p>
            <a:r>
              <a:rPr lang="cs-CZ" sz="2400" dirty="0" smtClean="0"/>
              <a:t>Hrad</a:t>
            </a:r>
          </a:p>
          <a:p>
            <a:r>
              <a:rPr lang="cs-CZ" sz="2400" dirty="0" smtClean="0"/>
              <a:t>Pán</a:t>
            </a:r>
          </a:p>
          <a:p>
            <a:r>
              <a:rPr lang="cs-CZ" sz="2400" dirty="0" smtClean="0"/>
              <a:t>Muž</a:t>
            </a:r>
          </a:p>
          <a:p>
            <a:r>
              <a:rPr lang="cs-CZ" sz="2400" dirty="0" smtClean="0"/>
              <a:t>Stroj</a:t>
            </a:r>
          </a:p>
          <a:p>
            <a:r>
              <a:rPr lang="cs-CZ" sz="2400" dirty="0" smtClean="0"/>
              <a:t>Pán</a:t>
            </a:r>
          </a:p>
          <a:p>
            <a:r>
              <a:rPr lang="cs-CZ" sz="2400" dirty="0" smtClean="0"/>
              <a:t>Muž</a:t>
            </a:r>
          </a:p>
          <a:p>
            <a:r>
              <a:rPr lang="cs-CZ" sz="2400" dirty="0" smtClean="0"/>
              <a:t>Hrad</a:t>
            </a:r>
          </a:p>
          <a:p>
            <a:r>
              <a:rPr lang="cs-CZ" sz="2400" dirty="0" smtClean="0"/>
              <a:t>Pán</a:t>
            </a:r>
          </a:p>
          <a:p>
            <a:endParaRPr lang="cs-CZ" sz="2400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1133454"/>
            <a:ext cx="5400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18115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pouze </a:t>
            </a:r>
            <a:r>
              <a:rPr lang="cs-CZ" smtClean="0"/>
              <a:t>slova skloňovaná </a:t>
            </a:r>
            <a:r>
              <a:rPr lang="cs-CZ" dirty="0" smtClean="0"/>
              <a:t>podle vzorů pán a hrad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1899498"/>
            <a:ext cx="40324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Voják, kluk, kámen, luk, pluh, obraz, polštář, věšák, vypínač, drak, větrák, šanon, pytel, jetel, čtverec, vítěz, kolotoč, král, učitel, stavitel, generál, tygr, páv, nápis, hřib. </a:t>
            </a:r>
          </a:p>
        </p:txBody>
      </p:sp>
      <p:sp>
        <p:nvSpPr>
          <p:cNvPr id="5" name="Mrak 4"/>
          <p:cNvSpPr/>
          <p:nvPr/>
        </p:nvSpPr>
        <p:spPr>
          <a:xfrm>
            <a:off x="323528" y="2204864"/>
            <a:ext cx="4536504" cy="331236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780928"/>
            <a:ext cx="29523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Voják, kluk, luk, pluh, obraz, věšák, drak, větrák, šanon, generál, tygr, páv, nápis, hřib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4655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2386608" cy="1399032"/>
          </a:xfrm>
        </p:spPr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dirty="0" err="1" smtClean="0"/>
              <a:t>Mravenc</a:t>
            </a:r>
            <a:r>
              <a:rPr lang="cs-CZ" dirty="0" smtClean="0"/>
              <a:t>_ lezli po zdi. Sokol_ létali vysoko. Půjdeme tam s přátel_. Plot_  byly obrostlé černými bez_. </a:t>
            </a:r>
            <a:r>
              <a:rPr lang="cs-CZ" dirty="0" err="1" smtClean="0"/>
              <a:t>Ps</a:t>
            </a:r>
            <a:r>
              <a:rPr lang="cs-CZ" dirty="0" smtClean="0"/>
              <a:t>_ štěkali na pošťáka. Na střeše sedí holub_. Strýček patří mezi zkušené horal_. Dub_ v parku uschly. Autobus_ měly deset minut zpoždění. Pilot_ procházeli těžkým výcvikem. Na výstavě se mi líbily náhrdelník_ s drahokam_.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10420" y="5085184"/>
            <a:ext cx="3960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y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78306" y="5085184"/>
            <a:ext cx="3960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y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84973" y="4219343"/>
            <a:ext cx="3960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45950" y="2313494"/>
            <a:ext cx="3960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771800" y="2755561"/>
            <a:ext cx="3960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183106" y="3720886"/>
            <a:ext cx="3960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162997" y="3748626"/>
            <a:ext cx="3960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y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75259" y="2755561"/>
            <a:ext cx="3960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i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33528" y="2313494"/>
            <a:ext cx="3960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i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45950" y="1884095"/>
            <a:ext cx="3960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i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95736" y="1911896"/>
            <a:ext cx="3960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i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75259" y="3212976"/>
            <a:ext cx="3960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i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44408" y="4149080"/>
            <a:ext cx="3960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i</a:t>
            </a:r>
            <a:endParaRPr lang="cs-CZ" sz="3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27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dirty="0" smtClean="0"/>
              <a:t>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7196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78</TotalTime>
  <Words>311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Prezentace aplikace PowerPoint</vt:lpstr>
      <vt:lpstr>ANOTACE:</vt:lpstr>
      <vt:lpstr>VZORY RODU MUŽSKÉHO</vt:lpstr>
      <vt:lpstr>Prezentace aplikace PowerPoint</vt:lpstr>
      <vt:lpstr>Vyber pouze slova skloňovaná podle vzorů pán a hrad</vt:lpstr>
      <vt:lpstr>Doplň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11</cp:revision>
  <dcterms:created xsi:type="dcterms:W3CDTF">2013-07-10T17:30:35Z</dcterms:created>
  <dcterms:modified xsi:type="dcterms:W3CDTF">2013-12-11T11:12:15Z</dcterms:modified>
</cp:coreProperties>
</file>