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4717CF90-983D-4762-8758-B240E9181B4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6FD77-5ABB-49FA-938B-5F255EB2262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75" y="801588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5886200"/>
              </p:ext>
            </p:extLst>
          </p:nvPr>
        </p:nvGraphicFramePr>
        <p:xfrm>
          <a:off x="1050081" y="2564904"/>
          <a:ext cx="7129462" cy="3235354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VY_32_INOVACE_580_ROSTLINY_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V_LÉTĚ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SI KVETOUCÍCH STROMŮ A KEŘŮ, ZRAJÍCÍCH PLODŮ, ZELENINY A OVOCE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53269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PREZENTACE JE URČENA ŽÁKŮM 4. ROČNÍKU V HODINĚ ČLOVĚK A JEHO SVĚT – PŘÍRODOVĚDA. </a:t>
            </a:r>
          </a:p>
          <a:p>
            <a:pPr marL="0" indent="0">
              <a:buNone/>
            </a:pPr>
            <a:r>
              <a:rPr lang="cs-CZ" dirty="0" smtClean="0"/>
              <a:t>ŽÁCI SI ZOPAKUJÍ NÁZVY PLODŮ OVOCNÝCH STROMŮ, LESNÍCH PLODŮ, KVETOUCÍCH STROMŮ, ZELENINY A OBILNIN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Klíčová slova</a:t>
            </a:r>
            <a:r>
              <a:rPr lang="cs-CZ" smtClean="0"/>
              <a:t>: </a:t>
            </a:r>
            <a:r>
              <a:rPr lang="cs-CZ" smtClean="0"/>
              <a:t>EKOSYSTÉMY</a:t>
            </a:r>
            <a:r>
              <a:rPr lang="cs-CZ" dirty="0" smtClean="0"/>
              <a:t>, PLODY KEŘŮ, STROMŮ, LESNÍ PLODY, BYLINY, OVOCE, ZELENINA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455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548648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Plody listnatých stromů a keřů dozrávají v parcích a lesích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080079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Buk lesní - bukvice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69922" y="3603098"/>
            <a:ext cx="15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Nažky břízy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04392" y="5373216"/>
            <a:ext cx="2287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Nažky javoru klenu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34018" y="537321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Kaštany jírovce maďalu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62330" y="3156822"/>
            <a:ext cx="15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Žaludy dubu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768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620688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lesích můžeme najít plody: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70080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Lesních jahod</a:t>
            </a:r>
            <a:endParaRPr lang="cs-CZ" dirty="0"/>
          </a:p>
        </p:txBody>
      </p:sp>
      <p:pic>
        <p:nvPicPr>
          <p:cNvPr id="1026" name="Picture 2" descr="C:\Users\profesor\AppData\Local\Microsoft\Windows\Temporary Internet Files\Content.IE5\46BOYUMR\MC900437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12726"/>
            <a:ext cx="1229051" cy="100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43908" y="1700808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borůvek</a:t>
            </a:r>
            <a:endParaRPr lang="cs-CZ" dirty="0"/>
          </a:p>
        </p:txBody>
      </p:sp>
      <p:pic>
        <p:nvPicPr>
          <p:cNvPr id="1027" name="Picture 3" descr="C:\Users\profesor\AppData\Local\Microsoft\Windows\Temporary Internet Files\Content.IE5\NOOT92H9\MP9003878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982" y="1340768"/>
            <a:ext cx="1736592" cy="243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LMSCYPCD\MC9004238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476" y="4403682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46BOYUMR\MC9003585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03682"/>
            <a:ext cx="1843430" cy="162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55776" y="5013176"/>
            <a:ext cx="1782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malin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45091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ostružin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40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53335" y="541379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Zahrady a sady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34076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meruňka</a:t>
            </a:r>
            <a:endParaRPr lang="cs-CZ" dirty="0"/>
          </a:p>
        </p:txBody>
      </p:sp>
      <p:pic>
        <p:nvPicPr>
          <p:cNvPr id="2050" name="Picture 2" descr="C:\Users\profesor\AppData\Local\Microsoft\Windows\Temporary Internet Files\Content.IE5\LMSCYPCD\MC900193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21" y="1710100"/>
            <a:ext cx="1794685" cy="119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35896" y="19168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broskev</a:t>
            </a:r>
            <a:endParaRPr lang="cs-CZ" dirty="0"/>
          </a:p>
        </p:txBody>
      </p:sp>
      <p:pic>
        <p:nvPicPr>
          <p:cNvPr id="2051" name="Picture 3" descr="C:\Users\profesor\AppData\Local\Microsoft\Windows\Temporary Internet Files\Content.IE5\46BOYUMR\MC9004238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10665"/>
            <a:ext cx="1521718" cy="139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1560" y="37170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angrešt</a:t>
            </a:r>
            <a:endParaRPr lang="cs-CZ" dirty="0"/>
          </a:p>
        </p:txBody>
      </p:sp>
      <p:pic>
        <p:nvPicPr>
          <p:cNvPr id="2052" name="Picture 4" descr="C:\Users\profesor\AppData\Local\Microsoft\Windows\Temporary Internet Files\Content.IE5\NOOT92H9\MC9003585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03" y="4293096"/>
            <a:ext cx="1224136" cy="1366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fesor\AppData\Local\Microsoft\Windows\Temporary Internet Files\Content.IE5\46BOYUMR\MC9004417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508" y="950608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fesor\AppData\Local\Microsoft\Windows\Temporary Internet Files\Content.IE5\46BOYUMR\MC9003585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63463"/>
            <a:ext cx="1843430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fesor\AppData\Local\Microsoft\Windows\Temporary Internet Files\Content.IE5\GJN9U1FB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040" y="401205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207340" y="271957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jablko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6021288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hruška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86043" y="5704854"/>
            <a:ext cx="1202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švestka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9020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476671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Zahrady a pole</a:t>
            </a:r>
            <a:endParaRPr lang="cs-CZ" sz="3200" dirty="0"/>
          </a:p>
        </p:txBody>
      </p:sp>
      <p:pic>
        <p:nvPicPr>
          <p:cNvPr id="3074" name="Picture 2" descr="C:\Users\profesor\AppData\Local\Microsoft\Windows\Temporary Internet Files\Content.IE5\Y9AXPAWL\MC9003586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991" y="1242452"/>
            <a:ext cx="1442009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fesor\AppData\Local\Microsoft\Windows\Temporary Internet Files\Content.IE5\GJN9U1FB\MC9002288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5763"/>
            <a:ext cx="1862633" cy="133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46BOYUMR\MC9004417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32" y="1556791"/>
            <a:ext cx="1206525" cy="120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fesor\AppData\Local\Microsoft\Windows\Temporary Internet Files\Content.IE5\35RHJD0Y\MC90044178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78389"/>
            <a:ext cx="1407604" cy="1407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fesor\AppData\Local\Microsoft\Windows\Temporary Internet Files\Content.IE5\46BOYUMR\MC9001124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367" y="5013175"/>
            <a:ext cx="1326574" cy="887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ofesor\AppData\Local\Microsoft\Windows\Temporary Internet Files\Content.IE5\35RHJD0Y\MP90044829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67564"/>
            <a:ext cx="1201841" cy="180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593258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pšenice</a:t>
            </a:r>
            <a:endParaRPr lang="cs-CZ" dirty="0"/>
          </a:p>
        </p:txBody>
      </p:sp>
      <p:pic>
        <p:nvPicPr>
          <p:cNvPr id="3081" name="Picture 9" descr="C:\Users\profesor\AppData\Local\Microsoft\Windows\Temporary Internet Files\Content.IE5\5AX27KWK\MC90027915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5" y="5116464"/>
            <a:ext cx="945382" cy="1271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354361" y="6018596"/>
            <a:ext cx="1178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ječmen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1727129"/>
            <a:ext cx="1561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česnek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57000" y="1911795"/>
            <a:ext cx="1187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cibule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03941" y="1911795"/>
            <a:ext cx="1071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rajče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65157" y="3682191"/>
            <a:ext cx="1310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paprika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5052048"/>
            <a:ext cx="1475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okurka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33216" y="3682191"/>
            <a:ext cx="1118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oves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1009" y="2699050"/>
            <a:ext cx="1219348" cy="3786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785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21232"/>
            <a:ext cx="1178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Trávy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3488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Srha říznačka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95620" y="501317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Bojínek luční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501317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Lipnice luční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09959" y="4941694"/>
            <a:ext cx="2018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Ovsík vyvýšený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95685" y="216421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Jílek vytrvalý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373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27784" y="548679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Kvetoucí byliny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42088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Kopretina bílá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9988" y="544522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merlík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375834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Zvonek rozkladitý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083443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Štírovník růžkatý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228351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šťovík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787477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11760" y="620687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lgerian" pitchFamily="82" charset="0"/>
              </a:rPr>
              <a:t>Léčivé byliny</a:t>
            </a:r>
            <a:endParaRPr lang="cs-CZ" sz="3600" dirty="0">
              <a:latin typeface="Algerian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5023" y="269560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Mateřídouška obecná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05242" y="386104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Jitrocel kopinatý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263691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Kontryhel obecný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2954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Řebříček obecný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54452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Kostival lékařský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97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548680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Pracovní list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700808"/>
            <a:ext cx="7776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Napiš pět plodů ovocných stromů.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Napiš tři plody listnatých stromů. 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Napiš pět plodů zeleniny.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Jaké znáš obilí pěstované v ČR?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Napiš dvě léčivé byliny.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Napiš tři trávy nebo byliny.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92192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25636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640</TotalTime>
  <Words>227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Kilter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9</cp:revision>
  <dcterms:created xsi:type="dcterms:W3CDTF">2013-07-10T21:29:46Z</dcterms:created>
  <dcterms:modified xsi:type="dcterms:W3CDTF">2013-12-11T14:37:50Z</dcterms:modified>
</cp:coreProperties>
</file>