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09EDAF0-8B23-457C-AA44-0B1E3751B91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6F34AB7-4EEE-46D4-A8CD-5485878D85D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2736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100918"/>
              </p:ext>
            </p:extLst>
          </p:nvPr>
        </p:nvGraphicFramePr>
        <p:xfrm>
          <a:off x="971600" y="2348880"/>
          <a:ext cx="7129462" cy="3235354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VY_32_INOVACE_589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_MISTR_JAN_HUS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ZOPAKOVÁNÍ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SI OSOBNOSTI MISTRA JANA HUSA, JEHO ŽIVOTA, MYŠLENEK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872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Prezentace je určena žákům 4. ročníku v hodině Člověk a jeho svět - vlastivěda. </a:t>
            </a:r>
          </a:p>
          <a:p>
            <a:pPr marL="0" indent="0">
              <a:buNone/>
            </a:pPr>
            <a:r>
              <a:rPr lang="cs-CZ" sz="1800" dirty="0" smtClean="0"/>
              <a:t>Žáci si zopakují osobnost Mistra Jana Husa, jeho život, myšlenky.</a:t>
            </a:r>
          </a:p>
          <a:p>
            <a:pPr marL="0" indent="0">
              <a:buNone/>
            </a:pPr>
            <a:r>
              <a:rPr lang="cs-CZ" sz="1800" dirty="0" smtClean="0"/>
              <a:t>Své vědomosti si ověří při otázkách v pracovním listu.</a:t>
            </a:r>
          </a:p>
          <a:p>
            <a:pPr marL="0" indent="0">
              <a:buNone/>
            </a:pPr>
            <a:r>
              <a:rPr lang="cs-CZ" sz="1800" dirty="0" smtClean="0"/>
              <a:t>Snímek č. 4 – Mistr Jan Hus kázající v         Betlémské kapli</a:t>
            </a:r>
          </a:p>
          <a:p>
            <a:pPr marL="0" indent="0">
              <a:buNone/>
            </a:pPr>
            <a:r>
              <a:rPr lang="cs-CZ" sz="1800" dirty="0" smtClean="0"/>
              <a:t>Snímek č. 6 – Mistr Jan Hus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Klíčová slova</a:t>
            </a:r>
            <a:r>
              <a:rPr lang="cs-CZ" sz="1800" smtClean="0"/>
              <a:t>: </a:t>
            </a:r>
            <a:r>
              <a:rPr lang="cs-CZ" sz="1800" smtClean="0"/>
              <a:t>HUSITSKÉ </a:t>
            </a:r>
            <a:r>
              <a:rPr lang="cs-CZ" sz="1800" dirty="0" smtClean="0"/>
              <a:t>VÁLKY, JAN HUS, BETLÉMSKÁ KAPLE, KOSTNICE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25923465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Husitské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844824"/>
            <a:ext cx="7056784" cy="3878245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naše země zažívá úpadek po smrti Karla IV. i za vlády jeho syna Václava IV.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zemi postihl mor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šlechta bojuje proti králi i mezi sebou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c</a:t>
            </a:r>
            <a:r>
              <a:rPr lang="cs-CZ" dirty="0" smtClean="0"/>
              <a:t>írkev bohatne, ovládá každodenní život lidí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k</a:t>
            </a:r>
            <a:r>
              <a:rPr lang="cs-CZ" dirty="0" smtClean="0"/>
              <a:t>něží žijí v přepychu, neplní své povinnosti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rodávají se odpustky – kdo si odpustek koupil, byly mu prominuty zlé skutky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404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 Hus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929835"/>
            <a:ext cx="6196405" cy="3603812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patřil mezi kněží, kteří požadovali po církvi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nápravu – chtěli, aby byla opět chudobná a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sloužila lidem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/>
              <a:t>n</a:t>
            </a:r>
            <a:r>
              <a:rPr lang="cs-CZ" sz="2000" dirty="0" smtClean="0"/>
              <a:t>arodil se v Husinci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vystudoval Karlovu univerzitu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stal se profesorem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později vysvěcen na kněze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/>
              <a:t>k</a:t>
            </a:r>
            <a:r>
              <a:rPr lang="cs-CZ" sz="2000" dirty="0" smtClean="0"/>
              <a:t>ázal v Betlémské kapli – sjížděli se lidé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z velké dálky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chudí Husa poslouchali x bohatí se báli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Církev usoudila, že by pro ni mohl být Hus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nebezpečný</a:t>
            </a:r>
          </a:p>
          <a:p>
            <a:pPr>
              <a:buFont typeface="Wingdings" pitchFamily="2" charset="2"/>
              <a:buChar char="Ø"/>
            </a:pPr>
            <a:endParaRPr lang="cs-CZ" sz="2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116" y="1492602"/>
            <a:ext cx="2335971" cy="4384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411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764704"/>
            <a:ext cx="7128792" cy="532859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/>
              <a:t>k</a:t>
            </a:r>
            <a:r>
              <a:rPr lang="cs-CZ" dirty="0" smtClean="0"/>
              <a:t>vůli Husovi byl vyhlášen zákaz církevních obřadů – pohřby, </a:t>
            </a:r>
            <a:r>
              <a:rPr lang="cs-CZ" dirty="0" err="1" smtClean="0"/>
              <a:t>křesty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Hus opouští Prahu, aby obyvatelům neztěžoval život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ž</a:t>
            </a:r>
            <a:r>
              <a:rPr lang="cs-CZ" dirty="0" smtClean="0"/>
              <a:t>ije na venkově, kde dále píše a káže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r</a:t>
            </a:r>
            <a:r>
              <a:rPr lang="cs-CZ" dirty="0" smtClean="0"/>
              <a:t>oku 1414 přijímá pozvání do Kostnice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m</a:t>
            </a:r>
            <a:r>
              <a:rPr lang="cs-CZ" dirty="0" smtClean="0"/>
              <a:t>á zde vysvětlit své myšlenky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Zikmund mu zaručuje bezpečnost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p</a:t>
            </a:r>
            <a:r>
              <a:rPr lang="cs-CZ" dirty="0" smtClean="0"/>
              <a:t>ři příjezdu do Kostnice je Hus zatčen a vězněn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n</a:t>
            </a:r>
            <a:r>
              <a:rPr lang="cs-CZ" dirty="0" smtClean="0"/>
              <a:t>edostal žádnou příležitost obhájit své myšlenky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c</a:t>
            </a:r>
            <a:r>
              <a:rPr lang="cs-CZ" dirty="0" smtClean="0"/>
              <a:t>írkevní sněm mu nabídl možnost odvolat své učení, a tak si zachránit svůj život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Hus odmítl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00948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836712"/>
            <a:ext cx="7344816" cy="5245433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6. července 1415 byl Mistr Jan Hus upálen za hranicemi města Kostnice a jeho popel byl vhozen do řeky Rýna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Dnes je den upálení Jana Husa státním svátkem v České republice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39878"/>
            <a:ext cx="1584176" cy="3438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70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Kde se narodil Mistr Jan Hus?</a:t>
            </a:r>
          </a:p>
          <a:p>
            <a:pPr marL="457200" indent="-457200">
              <a:buAutoNum type="arabicPeriod"/>
            </a:pPr>
            <a:r>
              <a:rPr lang="cs-CZ" dirty="0" smtClean="0"/>
              <a:t>Kde studoval?</a:t>
            </a:r>
          </a:p>
          <a:p>
            <a:pPr marL="457200" indent="-457200">
              <a:buAutoNum type="arabicPeriod"/>
            </a:pPr>
            <a:r>
              <a:rPr lang="cs-CZ" dirty="0" smtClean="0"/>
              <a:t>Proč kritizoval církev?</a:t>
            </a:r>
          </a:p>
          <a:p>
            <a:pPr marL="457200" indent="-457200">
              <a:buAutoNum type="arabicPeriod"/>
            </a:pPr>
            <a:r>
              <a:rPr lang="cs-CZ" dirty="0" smtClean="0"/>
              <a:t>V jaké kapli kázal?</a:t>
            </a:r>
          </a:p>
          <a:p>
            <a:pPr marL="457200" indent="-457200">
              <a:buAutoNum type="arabicPeriod"/>
            </a:pPr>
            <a:r>
              <a:rPr lang="cs-CZ" dirty="0" smtClean="0"/>
              <a:t>Proč odjel do Kostnice?</a:t>
            </a:r>
          </a:p>
          <a:p>
            <a:pPr marL="457200" indent="-457200">
              <a:buAutoNum type="arabicPeriod"/>
            </a:pPr>
            <a:r>
              <a:rPr lang="cs-CZ" dirty="0" smtClean="0"/>
              <a:t>Kdo ho tam pozval a zaručoval mu bezpečí?</a:t>
            </a:r>
          </a:p>
          <a:p>
            <a:pPr marL="457200" indent="-457200">
              <a:buAutoNum type="arabicPeriod"/>
            </a:pPr>
            <a:r>
              <a:rPr lang="cs-CZ" dirty="0" smtClean="0"/>
              <a:t>Kdy byl Mistr Jan Hus upálen?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384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dirty="0"/>
              <a:t>STŘÍBRNÁ, PaedDr. Iva. </a:t>
            </a:r>
            <a:r>
              <a:rPr lang="cs-CZ" sz="2000" i="1" dirty="0"/>
              <a:t>Vlastivěda 4: HLAVNÍ UDÁLOSTI NEJSTARŠÍCH ČESKÝCH DĚJIN</a:t>
            </a:r>
            <a:r>
              <a:rPr lang="cs-CZ" sz="2000" dirty="0"/>
              <a:t>. První. Brno: NOVÁ ŠKOLA, 2005. ISBN 80-7289-061-1.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581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43</TotalTime>
  <Words>396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Prezentace aplikace PowerPoint</vt:lpstr>
      <vt:lpstr>Anotace</vt:lpstr>
      <vt:lpstr>Husitské války</vt:lpstr>
      <vt:lpstr>Jan Hus</vt:lpstr>
      <vt:lpstr>Prezentace aplikace PowerPoint</vt:lpstr>
      <vt:lpstr>Prezentace aplikace PowerPoint</vt:lpstr>
      <vt:lpstr>Pracovní list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10</cp:revision>
  <dcterms:created xsi:type="dcterms:W3CDTF">2013-06-02T13:11:08Z</dcterms:created>
  <dcterms:modified xsi:type="dcterms:W3CDTF">2013-12-11T14:43:33Z</dcterms:modified>
</cp:coreProperties>
</file>