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04"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8" name="Nadpis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cs-CZ" smtClean="0"/>
              <a:t>Kliknutím lze upravit styl.</a:t>
            </a:r>
            <a:endParaRPr kumimoji="0" lang="en-US"/>
          </a:p>
        </p:txBody>
      </p:sp>
      <p:sp>
        <p:nvSpPr>
          <p:cNvPr id="28" name="Zástupný symbol pro datum 27"/>
          <p:cNvSpPr>
            <a:spLocks noGrp="1"/>
          </p:cNvSpPr>
          <p:nvPr>
            <p:ph type="dt" sz="half" idx="10"/>
          </p:nvPr>
        </p:nvSpPr>
        <p:spPr/>
        <p:txBody>
          <a:bodyPr/>
          <a:lstStyle/>
          <a:p>
            <a:fld id="{C9E16AB6-8F6B-4A38-A033-302B0003B9ED}" type="datetimeFigureOut">
              <a:rPr lang="cs-CZ" smtClean="0"/>
              <a:t>11.12.2013</a:t>
            </a:fld>
            <a:endParaRPr lang="cs-CZ"/>
          </a:p>
        </p:txBody>
      </p:sp>
      <p:sp>
        <p:nvSpPr>
          <p:cNvPr id="17" name="Zástupný symbol pro zápatí 16"/>
          <p:cNvSpPr>
            <a:spLocks noGrp="1"/>
          </p:cNvSpPr>
          <p:nvPr>
            <p:ph type="ftr" sz="quarter" idx="11"/>
          </p:nvPr>
        </p:nvSpPr>
        <p:spPr/>
        <p:txBody>
          <a:bodyPr/>
          <a:lstStyle/>
          <a:p>
            <a:endParaRPr lang="cs-CZ"/>
          </a:p>
        </p:txBody>
      </p:sp>
      <p:sp>
        <p:nvSpPr>
          <p:cNvPr id="29" name="Zástupný symbol pro číslo snímku 28"/>
          <p:cNvSpPr>
            <a:spLocks noGrp="1"/>
          </p:cNvSpPr>
          <p:nvPr>
            <p:ph type="sldNum" sz="quarter" idx="12"/>
          </p:nvPr>
        </p:nvSpPr>
        <p:spPr/>
        <p:txBody>
          <a:bodyPr/>
          <a:lstStyle/>
          <a:p>
            <a:fld id="{EDBACD41-D597-48D9-8594-272AC4AF0128}" type="slidenum">
              <a:rPr lang="cs-CZ" smtClean="0"/>
              <a:t>‹#›</a:t>
            </a:fld>
            <a:endParaRPr lang="cs-CZ"/>
          </a:p>
        </p:txBody>
      </p:sp>
      <p:sp>
        <p:nvSpPr>
          <p:cNvPr id="9" name="Podnadpis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Kliknutím lze upravit styl předlohy.</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obsah 2"/>
          <p:cNvSpPr>
            <a:spLocks noGrp="1"/>
          </p:cNvSpPr>
          <p:nvPr>
            <p:ph idx="1"/>
          </p:nvPr>
        </p:nvSpPr>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C9E16AB6-8F6B-4A38-A033-302B0003B9ED}" type="datetimeFigureOut">
              <a:rPr lang="cs-CZ" smtClean="0"/>
              <a:t>11.12.2013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EDBACD41-D597-48D9-8594-272AC4AF0128}" type="slidenum">
              <a:rPr lang="cs-CZ" smtClean="0"/>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bg>
      <p:bgRef idx="1003">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cs-CZ" smtClean="0"/>
              <a:t>Kliknutím lze upravit styl.</a:t>
            </a:r>
            <a:endParaRPr kumimoji="0" lang="en-US"/>
          </a:p>
        </p:txBody>
      </p:sp>
      <p:sp>
        <p:nvSpPr>
          <p:cNvPr id="3" name="Zástupný symbol pro text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Kliknutím lze upravit styly předlohy textu.</a:t>
            </a:r>
          </a:p>
        </p:txBody>
      </p:sp>
      <p:sp>
        <p:nvSpPr>
          <p:cNvPr id="4" name="Zástupný symbol pro datum 3"/>
          <p:cNvSpPr>
            <a:spLocks noGrp="1"/>
          </p:cNvSpPr>
          <p:nvPr>
            <p:ph type="dt" sz="half" idx="10"/>
          </p:nvPr>
        </p:nvSpPr>
        <p:spPr/>
        <p:txBody>
          <a:bodyPr/>
          <a:lstStyle/>
          <a:p>
            <a:fld id="{C9E16AB6-8F6B-4A38-A033-302B0003B9ED}" type="datetimeFigureOut">
              <a:rPr lang="cs-CZ" smtClean="0"/>
              <a:t>11.12.2013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a:xfrm>
            <a:off x="7924800" y="6416675"/>
            <a:ext cx="762000" cy="365125"/>
          </a:xfrm>
        </p:spPr>
        <p:txBody>
          <a:bodyPr/>
          <a:lstStyle/>
          <a:p>
            <a:fld id="{EDBACD41-D597-48D9-8594-272AC4AF0128}" type="slidenum">
              <a:rPr lang="cs-CZ" smtClean="0"/>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obsah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p>
            <a:fld id="{C9E16AB6-8F6B-4A38-A033-302B0003B9ED}" type="datetimeFigureOut">
              <a:rPr lang="cs-CZ" smtClean="0"/>
              <a:t>11.12.2013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EDBACD41-D597-48D9-8594-272AC4AF0128}" type="slidenum">
              <a:rPr lang="cs-CZ" smtClean="0"/>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8229600" cy="1143000"/>
          </a:xfrm>
        </p:spPr>
        <p:txBody>
          <a:bodyPr anchor="ctr"/>
          <a:lstStyle>
            <a:lvl1pPr>
              <a:defRPr/>
            </a:lvl1pPr>
          </a:lstStyle>
          <a:p>
            <a:r>
              <a:rPr kumimoji="0" lang="cs-CZ" smtClean="0"/>
              <a:t>Kliknutím lze upravit styl.</a:t>
            </a:r>
            <a:endParaRPr kumimoji="0" lang="en-US"/>
          </a:p>
        </p:txBody>
      </p:sp>
      <p:sp>
        <p:nvSpPr>
          <p:cNvPr id="3" name="Zástupný symbol pro text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Kliknutím lze upravit styly předlohy textu.</a:t>
            </a:r>
          </a:p>
        </p:txBody>
      </p:sp>
      <p:sp>
        <p:nvSpPr>
          <p:cNvPr id="4" name="Zástupný symbol pro text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cs-CZ" smtClean="0"/>
              <a:t>Kliknutím lze upravit styly předlohy textu.</a:t>
            </a:r>
          </a:p>
        </p:txBody>
      </p:sp>
      <p:sp>
        <p:nvSpPr>
          <p:cNvPr id="5" name="Zástupný symbol pro obsah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p>
            <a:fld id="{C9E16AB6-8F6B-4A38-A033-302B0003B9ED}" type="datetimeFigureOut">
              <a:rPr lang="cs-CZ" smtClean="0"/>
              <a:t>11.12.2013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EDBACD41-D597-48D9-8594-272AC4AF0128}" type="slidenum">
              <a:rPr lang="cs-CZ" smtClean="0"/>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datum 2"/>
          <p:cNvSpPr>
            <a:spLocks noGrp="1"/>
          </p:cNvSpPr>
          <p:nvPr>
            <p:ph type="dt" sz="half" idx="10"/>
          </p:nvPr>
        </p:nvSpPr>
        <p:spPr/>
        <p:txBody>
          <a:bodyPr/>
          <a:lstStyle/>
          <a:p>
            <a:fld id="{C9E16AB6-8F6B-4A38-A033-302B0003B9ED}" type="datetimeFigureOut">
              <a:rPr lang="cs-CZ" smtClean="0"/>
              <a:t>11.12.2013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EDBACD41-D597-48D9-8594-272AC4AF0128}" type="slidenum">
              <a:rPr lang="cs-CZ" smtClean="0"/>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C9E16AB6-8F6B-4A38-A033-302B0003B9ED}" type="datetimeFigureOut">
              <a:rPr lang="cs-CZ" smtClean="0"/>
              <a:t>11.12.2013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EDBACD41-D597-48D9-8594-272AC4AF0128}"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cs-CZ" smtClean="0"/>
              <a:t>Kliknutím lze upravit styl.</a:t>
            </a:r>
            <a:endParaRPr kumimoji="0" lang="en-US"/>
          </a:p>
        </p:txBody>
      </p:sp>
      <p:sp>
        <p:nvSpPr>
          <p:cNvPr id="3" name="Zástupný symbol pro text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cs-CZ" smtClean="0"/>
              <a:t>Kliknutím lze upravit styly předlohy textu.</a:t>
            </a:r>
          </a:p>
        </p:txBody>
      </p:sp>
      <p:sp>
        <p:nvSpPr>
          <p:cNvPr id="4" name="Zástupný symbol pro obsah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p>
            <a:fld id="{C9E16AB6-8F6B-4A38-A033-302B0003B9ED}" type="datetimeFigureOut">
              <a:rPr lang="cs-CZ" smtClean="0"/>
              <a:t>11.12.2013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EDBACD41-D597-48D9-8594-272AC4AF0128}" type="slidenum">
              <a:rPr lang="cs-CZ" smtClean="0"/>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cs-CZ" smtClean="0"/>
              <a:t>Kliknutím lze upravit styl.</a:t>
            </a:r>
            <a:endParaRPr kumimoji="0" lang="en-US"/>
          </a:p>
        </p:txBody>
      </p:sp>
      <p:sp>
        <p:nvSpPr>
          <p:cNvPr id="3" name="Zástupný symbol pro obrázek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cs-CZ" smtClean="0">
                <a:solidFill>
                  <a:schemeClr val="lt1"/>
                </a:solidFill>
                <a:latin typeface="+mn-lt"/>
                <a:ea typeface="+mn-ea"/>
                <a:cs typeface="+mn-cs"/>
              </a:rPr>
              <a:t>Kliknutím na ikonu přidáte obrázek.</a:t>
            </a:r>
            <a:endParaRPr kumimoji="0" lang="en-US" dirty="0">
              <a:solidFill>
                <a:schemeClr val="lt1"/>
              </a:solidFill>
              <a:latin typeface="+mn-lt"/>
              <a:ea typeface="+mn-ea"/>
              <a:cs typeface="+mn-cs"/>
            </a:endParaRPr>
          </a:p>
        </p:txBody>
      </p:sp>
      <p:sp>
        <p:nvSpPr>
          <p:cNvPr id="4" name="Zástupný symbol pro text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cs-CZ" smtClean="0"/>
              <a:t>Kliknutím lze upravit styly předlohy textu.</a:t>
            </a:r>
          </a:p>
        </p:txBody>
      </p:sp>
      <p:sp>
        <p:nvSpPr>
          <p:cNvPr id="5" name="Zástupný symbol pro datum 4"/>
          <p:cNvSpPr>
            <a:spLocks noGrp="1"/>
          </p:cNvSpPr>
          <p:nvPr>
            <p:ph type="dt" sz="half" idx="10"/>
          </p:nvPr>
        </p:nvSpPr>
        <p:spPr/>
        <p:txBody>
          <a:bodyPr/>
          <a:lstStyle/>
          <a:p>
            <a:fld id="{C9E16AB6-8F6B-4A38-A033-302B0003B9ED}" type="datetimeFigureOut">
              <a:rPr lang="cs-CZ" smtClean="0"/>
              <a:t>11.12.2013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EDBACD41-D597-48D9-8594-272AC4AF0128}" type="slidenum">
              <a:rPr lang="cs-CZ" smtClean="0"/>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C9E16AB6-8F6B-4A38-A033-302B0003B9ED}" type="datetimeFigureOut">
              <a:rPr lang="cs-CZ" smtClean="0"/>
              <a:t>11.12.2013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EDBACD41-D597-48D9-8594-272AC4AF0128}"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C9E16AB6-8F6B-4A38-A033-302B0003B9ED}" type="datetimeFigureOut">
              <a:rPr lang="cs-CZ" smtClean="0"/>
              <a:t>11.12.2013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EDBACD41-D597-48D9-8594-272AC4AF0128}" type="slidenum">
              <a:rPr lang="cs-CZ" smtClean="0"/>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Zástupný symbol pro nadpis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cs-CZ" smtClean="0"/>
              <a:t>Kliknutím lze upravit styl.</a:t>
            </a:r>
            <a:endParaRPr kumimoji="0" lang="en-US"/>
          </a:p>
        </p:txBody>
      </p:sp>
      <p:sp>
        <p:nvSpPr>
          <p:cNvPr id="13" name="Zástupný symbol pro text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4" name="Zástupný symbol pro datum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C9E16AB6-8F6B-4A38-A033-302B0003B9ED}" type="datetimeFigureOut">
              <a:rPr lang="cs-CZ" smtClean="0"/>
              <a:t>11.12.2013</a:t>
            </a:fld>
            <a:endParaRPr lang="cs-CZ"/>
          </a:p>
        </p:txBody>
      </p:sp>
      <p:sp>
        <p:nvSpPr>
          <p:cNvPr id="3" name="Zástupný symbol pro zápatí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cs-CZ"/>
          </a:p>
        </p:txBody>
      </p:sp>
      <p:sp>
        <p:nvSpPr>
          <p:cNvPr id="23" name="Zástupný symbol pro číslo snímku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EDBACD41-D597-48D9-8594-272AC4AF0128}" type="slidenum">
              <a:rPr lang="cs-CZ" smtClean="0"/>
              <a:t>‹#›</a:t>
            </a:fld>
            <a:endParaRPr lang="cs-CZ"/>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brázek 1" descr="OPV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63688" y="1052736"/>
            <a:ext cx="5832475" cy="1222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5" name="Tabulka 4"/>
          <p:cNvGraphicFramePr>
            <a:graphicFrameLocks noGrp="1"/>
          </p:cNvGraphicFramePr>
          <p:nvPr>
            <p:extLst>
              <p:ext uri="{D42A27DB-BD31-4B8C-83A1-F6EECF244321}">
                <p14:modId xmlns:p14="http://schemas.microsoft.com/office/powerpoint/2010/main" val="19933749"/>
              </p:ext>
            </p:extLst>
          </p:nvPr>
        </p:nvGraphicFramePr>
        <p:xfrm>
          <a:off x="971600" y="2852936"/>
          <a:ext cx="7129462" cy="3449961"/>
        </p:xfrm>
        <a:graphic>
          <a:graphicData uri="http://schemas.openxmlformats.org/drawingml/2006/table">
            <a:tbl>
              <a:tblPr/>
              <a:tblGrid>
                <a:gridCol w="1729638"/>
                <a:gridCol w="5399824"/>
              </a:tblGrid>
              <a:tr h="701025">
                <a:tc>
                  <a:txBody>
                    <a:bodyPr/>
                    <a:lstStyle/>
                    <a:p>
                      <a:pPr algn="l">
                        <a:lnSpc>
                          <a:spcPct val="115000"/>
                        </a:lnSpc>
                        <a:spcAft>
                          <a:spcPts val="0"/>
                        </a:spcAft>
                      </a:pPr>
                      <a:r>
                        <a:rPr lang="cs-CZ" sz="1100" b="1" dirty="0">
                          <a:solidFill>
                            <a:schemeClr val="bg1"/>
                          </a:solidFill>
                          <a:latin typeface="Calibri"/>
                          <a:ea typeface="Calibri"/>
                          <a:cs typeface="Times New Roman"/>
                        </a:rPr>
                        <a:t>Název školy</a:t>
                      </a:r>
                      <a:r>
                        <a:rPr lang="en-US" sz="1100" b="1" dirty="0" smtClean="0">
                          <a:solidFill>
                            <a:schemeClr val="bg1"/>
                          </a:solidFill>
                          <a:latin typeface="Calibri"/>
                          <a:ea typeface="Calibri"/>
                          <a:cs typeface="Times New Roman"/>
                        </a:rPr>
                        <a:t>:</a:t>
                      </a:r>
                      <a:r>
                        <a:rPr lang="cs-CZ" sz="1100" b="1" dirty="0" smtClean="0">
                          <a:solidFill>
                            <a:schemeClr val="bg1"/>
                          </a:solidFill>
                          <a:latin typeface="Calibri"/>
                          <a:ea typeface="Calibri"/>
                          <a:cs typeface="Times New Roman"/>
                        </a:rPr>
                        <a:t>c</a:t>
                      </a:r>
                      <a:endParaRPr lang="cs-CZ" sz="1100" dirty="0">
                        <a:solidFill>
                          <a:schemeClr val="bg1"/>
                        </a:solidFill>
                        <a:latin typeface="Calibri"/>
                        <a:ea typeface="Calibri"/>
                        <a:cs typeface="Times New Roman"/>
                      </a:endParaRPr>
                    </a:p>
                  </a:txBody>
                  <a:tcPr marL="68586" marR="68586" marT="0" marB="0">
                    <a:lnL w="12700" cap="flat" cmpd="sng" algn="ctr">
                      <a:solidFill>
                        <a:srgbClr val="7BA0CD"/>
                      </a:solidFill>
                      <a:prstDash val="solid"/>
                      <a:round/>
                      <a:headEnd type="none" w="med" len="med"/>
                      <a:tailEnd type="none" w="med" len="med"/>
                    </a:lnL>
                    <a:lnR w="12700" cap="flat" cmpd="sng" algn="ctr">
                      <a:solidFill>
                        <a:srgbClr val="7BA0CD"/>
                      </a:solidFill>
                      <a:prstDash val="solid"/>
                      <a:round/>
                      <a:headEnd type="none" w="med" len="med"/>
                      <a:tailEnd type="none" w="med" len="med"/>
                    </a:lnR>
                    <a:lnT w="12700" cap="flat" cmpd="sng" algn="ctr">
                      <a:solidFill>
                        <a:srgbClr val="7BA0CD"/>
                      </a:solidFill>
                      <a:prstDash val="solid"/>
                      <a:round/>
                      <a:headEnd type="none" w="med" len="med"/>
                      <a:tailEnd type="none" w="med" len="med"/>
                    </a:lnT>
                    <a:lnB w="12700" cap="flat" cmpd="sng" algn="ctr">
                      <a:solidFill>
                        <a:srgbClr val="7BA0CD"/>
                      </a:solidFill>
                      <a:prstDash val="solid"/>
                      <a:round/>
                      <a:headEnd type="none" w="med" len="med"/>
                      <a:tailEnd type="none" w="med" len="med"/>
                    </a:lnB>
                    <a:solidFill>
                      <a:srgbClr val="D3DFEE"/>
                    </a:solidFill>
                  </a:tcPr>
                </a:tc>
                <a:tc>
                  <a:txBody>
                    <a:bodyPr/>
                    <a:lstStyle/>
                    <a:p>
                      <a:pPr algn="l">
                        <a:lnSpc>
                          <a:spcPct val="115000"/>
                        </a:lnSpc>
                        <a:spcAft>
                          <a:spcPts val="0"/>
                        </a:spcAft>
                      </a:pPr>
                      <a:r>
                        <a:rPr lang="cs-CZ" sz="2000" smtClean="0">
                          <a:solidFill>
                            <a:schemeClr val="bg1"/>
                          </a:solidFill>
                          <a:latin typeface="Calibri"/>
                          <a:ea typeface="Calibri"/>
                          <a:cs typeface="Times New Roman"/>
                        </a:rPr>
                        <a:t>ZÁKLADNÍ  ŠKOLA</a:t>
                      </a:r>
                      <a:r>
                        <a:rPr lang="cs-CZ" sz="2000" baseline="0" smtClean="0">
                          <a:solidFill>
                            <a:schemeClr val="bg1"/>
                          </a:solidFill>
                          <a:latin typeface="Calibri"/>
                          <a:ea typeface="Calibri"/>
                          <a:cs typeface="Times New Roman"/>
                        </a:rPr>
                        <a:t> PODBOŘANY, HUSOVA 276, OKRES LOUNY</a:t>
                      </a:r>
                      <a:endParaRPr lang="cs-CZ" sz="2000" dirty="0">
                        <a:solidFill>
                          <a:schemeClr val="bg1"/>
                        </a:solidFill>
                        <a:latin typeface="Calibri"/>
                        <a:ea typeface="Calibri"/>
                        <a:cs typeface="Times New Roman"/>
                      </a:endParaRPr>
                    </a:p>
                  </a:txBody>
                  <a:tcPr marL="68586" marR="68586" marT="0" marB="0">
                    <a:lnL w="12700" cap="flat" cmpd="sng" algn="ctr">
                      <a:solidFill>
                        <a:srgbClr val="7BA0CD"/>
                      </a:solidFill>
                      <a:prstDash val="solid"/>
                      <a:round/>
                      <a:headEnd type="none" w="med" len="med"/>
                      <a:tailEnd type="none" w="med" len="med"/>
                    </a:lnL>
                    <a:lnR w="12700" cap="flat" cmpd="sng" algn="ctr">
                      <a:solidFill>
                        <a:srgbClr val="7BA0CD"/>
                      </a:solidFill>
                      <a:prstDash val="solid"/>
                      <a:round/>
                      <a:headEnd type="none" w="med" len="med"/>
                      <a:tailEnd type="none" w="med" len="med"/>
                    </a:lnR>
                    <a:lnT w="12700" cap="flat" cmpd="sng" algn="ctr">
                      <a:solidFill>
                        <a:srgbClr val="7BA0CD"/>
                      </a:solidFill>
                      <a:prstDash val="solid"/>
                      <a:round/>
                      <a:headEnd type="none" w="med" len="med"/>
                      <a:tailEnd type="none" w="med" len="med"/>
                    </a:lnT>
                    <a:lnB w="12700" cap="flat" cmpd="sng" algn="ctr">
                      <a:solidFill>
                        <a:srgbClr val="7BA0CD"/>
                      </a:solidFill>
                      <a:prstDash val="solid"/>
                      <a:round/>
                      <a:headEnd type="none" w="med" len="med"/>
                      <a:tailEnd type="none" w="med" len="med"/>
                    </a:lnB>
                    <a:solidFill>
                      <a:srgbClr val="D3DFEE"/>
                    </a:solidFill>
                  </a:tcPr>
                </a:tc>
              </a:tr>
              <a:tr h="449600">
                <a:tc>
                  <a:txBody>
                    <a:bodyPr/>
                    <a:lstStyle/>
                    <a:p>
                      <a:pPr algn="l">
                        <a:lnSpc>
                          <a:spcPct val="115000"/>
                        </a:lnSpc>
                        <a:spcAft>
                          <a:spcPts val="0"/>
                        </a:spcAft>
                      </a:pPr>
                      <a:r>
                        <a:rPr lang="cs-CZ" sz="1100" b="1">
                          <a:solidFill>
                            <a:schemeClr val="bg1"/>
                          </a:solidFill>
                          <a:latin typeface="Calibri"/>
                          <a:ea typeface="Calibri"/>
                          <a:cs typeface="Times New Roman"/>
                        </a:rPr>
                        <a:t>Autor:</a:t>
                      </a:r>
                      <a:endParaRPr lang="cs-CZ" sz="1100">
                        <a:solidFill>
                          <a:schemeClr val="bg1"/>
                        </a:solidFill>
                        <a:latin typeface="Calibri"/>
                        <a:ea typeface="Calibri"/>
                        <a:cs typeface="Times New Roman"/>
                      </a:endParaRPr>
                    </a:p>
                  </a:txBody>
                  <a:tcPr marL="68586" marR="68586" marT="0" marB="0">
                    <a:lnL w="12700" cap="flat" cmpd="sng" algn="ctr">
                      <a:solidFill>
                        <a:srgbClr val="7BA0CD"/>
                      </a:solidFill>
                      <a:prstDash val="solid"/>
                      <a:round/>
                      <a:headEnd type="none" w="med" len="med"/>
                      <a:tailEnd type="none" w="med" len="med"/>
                    </a:lnL>
                    <a:lnR w="12700" cap="flat" cmpd="sng" algn="ctr">
                      <a:solidFill>
                        <a:srgbClr val="7BA0CD"/>
                      </a:solidFill>
                      <a:prstDash val="solid"/>
                      <a:round/>
                      <a:headEnd type="none" w="med" len="med"/>
                      <a:tailEnd type="none" w="med" len="med"/>
                    </a:lnR>
                    <a:lnT w="12700" cap="flat" cmpd="sng" algn="ctr">
                      <a:solidFill>
                        <a:srgbClr val="7BA0CD"/>
                      </a:solidFill>
                      <a:prstDash val="solid"/>
                      <a:round/>
                      <a:headEnd type="none" w="med" len="med"/>
                      <a:tailEnd type="none" w="med" len="med"/>
                    </a:lnT>
                    <a:lnB w="12700" cap="flat" cmpd="sng" algn="ctr">
                      <a:solidFill>
                        <a:srgbClr val="7BA0CD"/>
                      </a:solidFill>
                      <a:prstDash val="solid"/>
                      <a:round/>
                      <a:headEnd type="none" w="med" len="med"/>
                      <a:tailEnd type="none" w="med" len="med"/>
                    </a:lnB>
                    <a:solidFill>
                      <a:srgbClr val="A7BFDE"/>
                    </a:solidFill>
                  </a:tcPr>
                </a:tc>
                <a:tc>
                  <a:txBody>
                    <a:bodyPr/>
                    <a:lstStyle/>
                    <a:p>
                      <a:pPr algn="l">
                        <a:lnSpc>
                          <a:spcPct val="115000"/>
                        </a:lnSpc>
                        <a:spcAft>
                          <a:spcPts val="0"/>
                        </a:spcAft>
                      </a:pPr>
                      <a:r>
                        <a:rPr kumimoji="0" lang="cs-CZ" sz="2000" kern="1200" dirty="0" smtClean="0">
                          <a:solidFill>
                            <a:schemeClr val="bg1"/>
                          </a:solidFill>
                          <a:latin typeface="Calibri"/>
                          <a:ea typeface="Calibri"/>
                          <a:cs typeface="Times New Roman"/>
                        </a:rPr>
                        <a:t>Vladislav Michl</a:t>
                      </a:r>
                    </a:p>
                  </a:txBody>
                  <a:tcPr marL="68586" marR="68586" marT="0" marB="0">
                    <a:lnL w="12700" cap="flat" cmpd="sng" algn="ctr">
                      <a:solidFill>
                        <a:srgbClr val="7BA0CD"/>
                      </a:solidFill>
                      <a:prstDash val="solid"/>
                      <a:round/>
                      <a:headEnd type="none" w="med" len="med"/>
                      <a:tailEnd type="none" w="med" len="med"/>
                    </a:lnL>
                    <a:lnR w="12700" cap="flat" cmpd="sng" algn="ctr">
                      <a:solidFill>
                        <a:srgbClr val="7BA0CD"/>
                      </a:solidFill>
                      <a:prstDash val="solid"/>
                      <a:round/>
                      <a:headEnd type="none" w="med" len="med"/>
                      <a:tailEnd type="none" w="med" len="med"/>
                    </a:lnR>
                    <a:lnT w="12700" cap="flat" cmpd="sng" algn="ctr">
                      <a:solidFill>
                        <a:srgbClr val="7BA0CD"/>
                      </a:solidFill>
                      <a:prstDash val="solid"/>
                      <a:round/>
                      <a:headEnd type="none" w="med" len="med"/>
                      <a:tailEnd type="none" w="med" len="med"/>
                    </a:lnT>
                    <a:lnB w="12700" cap="flat" cmpd="sng" algn="ctr">
                      <a:solidFill>
                        <a:srgbClr val="7BA0CD"/>
                      </a:solidFill>
                      <a:prstDash val="solid"/>
                      <a:round/>
                      <a:headEnd type="none" w="med" len="med"/>
                      <a:tailEnd type="none" w="med" len="med"/>
                    </a:lnB>
                    <a:solidFill>
                      <a:srgbClr val="A7BFDE"/>
                    </a:solidFill>
                  </a:tcPr>
                </a:tc>
              </a:tr>
              <a:tr h="486433">
                <a:tc>
                  <a:txBody>
                    <a:bodyPr/>
                    <a:lstStyle/>
                    <a:p>
                      <a:pPr algn="l">
                        <a:lnSpc>
                          <a:spcPct val="115000"/>
                        </a:lnSpc>
                        <a:spcAft>
                          <a:spcPts val="0"/>
                        </a:spcAft>
                      </a:pPr>
                      <a:r>
                        <a:rPr lang="cs-CZ" sz="1100" b="1" dirty="0">
                          <a:solidFill>
                            <a:schemeClr val="bg1"/>
                          </a:solidFill>
                          <a:latin typeface="Calibri"/>
                          <a:ea typeface="Calibri"/>
                          <a:cs typeface="Times New Roman"/>
                        </a:rPr>
                        <a:t>Název</a:t>
                      </a:r>
                      <a:r>
                        <a:rPr lang="en-US" sz="1100" b="1" dirty="0">
                          <a:solidFill>
                            <a:schemeClr val="bg1"/>
                          </a:solidFill>
                          <a:latin typeface="Calibri"/>
                          <a:ea typeface="Calibri"/>
                          <a:cs typeface="Times New Roman"/>
                        </a:rPr>
                        <a:t>:</a:t>
                      </a:r>
                      <a:endParaRPr lang="cs-CZ" sz="1100" dirty="0">
                        <a:solidFill>
                          <a:schemeClr val="bg1"/>
                        </a:solidFill>
                        <a:latin typeface="Calibri"/>
                        <a:ea typeface="Calibri"/>
                        <a:cs typeface="Times New Roman"/>
                      </a:endParaRPr>
                    </a:p>
                  </a:txBody>
                  <a:tcPr marL="68586" marR="68586" marT="0" marB="0">
                    <a:lnL w="12700" cap="flat" cmpd="sng" algn="ctr">
                      <a:solidFill>
                        <a:srgbClr val="7BA0CD"/>
                      </a:solidFill>
                      <a:prstDash val="solid"/>
                      <a:round/>
                      <a:headEnd type="none" w="med" len="med"/>
                      <a:tailEnd type="none" w="med" len="med"/>
                    </a:lnL>
                    <a:lnR w="12700" cap="flat" cmpd="sng" algn="ctr">
                      <a:solidFill>
                        <a:srgbClr val="7BA0CD"/>
                      </a:solidFill>
                      <a:prstDash val="solid"/>
                      <a:round/>
                      <a:headEnd type="none" w="med" len="med"/>
                      <a:tailEnd type="none" w="med" len="med"/>
                    </a:lnR>
                    <a:lnT w="12700" cap="flat" cmpd="sng" algn="ctr">
                      <a:solidFill>
                        <a:srgbClr val="7BA0CD"/>
                      </a:solidFill>
                      <a:prstDash val="solid"/>
                      <a:round/>
                      <a:headEnd type="none" w="med" len="med"/>
                      <a:tailEnd type="none" w="med" len="med"/>
                    </a:lnT>
                    <a:lnB w="12700" cap="flat" cmpd="sng" algn="ctr">
                      <a:solidFill>
                        <a:srgbClr val="7BA0CD"/>
                      </a:solidFill>
                      <a:prstDash val="solid"/>
                      <a:round/>
                      <a:headEnd type="none" w="med" len="med"/>
                      <a:tailEnd type="none" w="med" len="med"/>
                    </a:lnB>
                    <a:solidFill>
                      <a:srgbClr val="D3DFEE"/>
                    </a:solidFill>
                  </a:tcPr>
                </a:tc>
                <a:tc>
                  <a:txBody>
                    <a:bodyPr/>
                    <a:lstStyle/>
                    <a:p>
                      <a:pPr algn="l">
                        <a:lnSpc>
                          <a:spcPct val="115000"/>
                        </a:lnSpc>
                        <a:spcAft>
                          <a:spcPts val="0"/>
                        </a:spcAft>
                      </a:pPr>
                      <a:r>
                        <a:rPr kumimoji="0" lang="cs-CZ" sz="2000" kern="1200" dirty="0" smtClean="0">
                          <a:solidFill>
                            <a:schemeClr val="bg1"/>
                          </a:solidFill>
                          <a:latin typeface="Calibri"/>
                          <a:ea typeface="Calibri"/>
                          <a:cs typeface="Times New Roman"/>
                        </a:rPr>
                        <a:t>VY_32_INOVACE_590_</a:t>
                      </a:r>
                      <a:r>
                        <a:rPr kumimoji="0" lang="cs-CZ" sz="2000" kern="1200" baseline="0" dirty="0" smtClean="0">
                          <a:solidFill>
                            <a:schemeClr val="bg1"/>
                          </a:solidFill>
                          <a:latin typeface="Calibri"/>
                          <a:ea typeface="Calibri"/>
                          <a:cs typeface="Times New Roman"/>
                        </a:rPr>
                        <a:t>HUSITSKÉ_VÁLKY_JAN_ŽIŽKA_Z_TROCNOVA</a:t>
                      </a:r>
                      <a:endParaRPr kumimoji="0" lang="cs-CZ" sz="2000" kern="1200" dirty="0" smtClean="0">
                        <a:solidFill>
                          <a:schemeClr val="bg1"/>
                        </a:solidFill>
                        <a:latin typeface="Calibri"/>
                        <a:ea typeface="Calibri"/>
                        <a:cs typeface="Times New Roman"/>
                      </a:endParaRPr>
                    </a:p>
                  </a:txBody>
                  <a:tcPr marL="68586" marR="68586" marT="0" marB="0">
                    <a:lnL w="12700" cap="flat" cmpd="sng" algn="ctr">
                      <a:solidFill>
                        <a:srgbClr val="7BA0CD"/>
                      </a:solidFill>
                      <a:prstDash val="solid"/>
                      <a:round/>
                      <a:headEnd type="none" w="med" len="med"/>
                      <a:tailEnd type="none" w="med" len="med"/>
                    </a:lnL>
                    <a:lnR w="12700" cap="flat" cmpd="sng" algn="ctr">
                      <a:solidFill>
                        <a:srgbClr val="7BA0CD"/>
                      </a:solidFill>
                      <a:prstDash val="solid"/>
                      <a:round/>
                      <a:headEnd type="none" w="med" len="med"/>
                      <a:tailEnd type="none" w="med" len="med"/>
                    </a:lnR>
                    <a:lnT w="12700" cap="flat" cmpd="sng" algn="ctr">
                      <a:solidFill>
                        <a:srgbClr val="7BA0CD"/>
                      </a:solidFill>
                      <a:prstDash val="solid"/>
                      <a:round/>
                      <a:headEnd type="none" w="med" len="med"/>
                      <a:tailEnd type="none" w="med" len="med"/>
                    </a:lnT>
                    <a:lnB w="12700" cap="flat" cmpd="sng" algn="ctr">
                      <a:solidFill>
                        <a:srgbClr val="7BA0CD"/>
                      </a:solidFill>
                      <a:prstDash val="solid"/>
                      <a:round/>
                      <a:headEnd type="none" w="med" len="med"/>
                      <a:tailEnd type="none" w="med" len="med"/>
                    </a:lnB>
                    <a:solidFill>
                      <a:srgbClr val="D3DFEE"/>
                    </a:solidFill>
                  </a:tcPr>
                </a:tc>
              </a:tr>
              <a:tr h="701025">
                <a:tc>
                  <a:txBody>
                    <a:bodyPr/>
                    <a:lstStyle/>
                    <a:p>
                      <a:pPr algn="l">
                        <a:lnSpc>
                          <a:spcPct val="115000"/>
                        </a:lnSpc>
                        <a:spcAft>
                          <a:spcPts val="0"/>
                        </a:spcAft>
                      </a:pPr>
                      <a:r>
                        <a:rPr lang="cs-CZ" sz="1100" b="1" dirty="0">
                          <a:solidFill>
                            <a:schemeClr val="bg1"/>
                          </a:solidFill>
                          <a:latin typeface="Calibri"/>
                          <a:ea typeface="Calibri"/>
                          <a:cs typeface="Times New Roman"/>
                        </a:rPr>
                        <a:t>Téma</a:t>
                      </a:r>
                      <a:r>
                        <a:rPr lang="en-US" sz="1100" b="1" dirty="0">
                          <a:solidFill>
                            <a:schemeClr val="bg1"/>
                          </a:solidFill>
                          <a:latin typeface="Calibri"/>
                          <a:ea typeface="Calibri"/>
                          <a:cs typeface="Times New Roman"/>
                        </a:rPr>
                        <a:t>:</a:t>
                      </a:r>
                      <a:endParaRPr lang="cs-CZ" sz="1100" dirty="0">
                        <a:solidFill>
                          <a:schemeClr val="bg1"/>
                        </a:solidFill>
                        <a:latin typeface="Calibri"/>
                        <a:ea typeface="Calibri"/>
                        <a:cs typeface="Times New Roman"/>
                      </a:endParaRPr>
                    </a:p>
                  </a:txBody>
                  <a:tcPr marL="68586" marR="68586" marT="0" marB="0">
                    <a:lnL w="12700" cap="flat" cmpd="sng" algn="ctr">
                      <a:solidFill>
                        <a:srgbClr val="7BA0CD"/>
                      </a:solidFill>
                      <a:prstDash val="solid"/>
                      <a:round/>
                      <a:headEnd type="none" w="med" len="med"/>
                      <a:tailEnd type="none" w="med" len="med"/>
                    </a:lnL>
                    <a:lnR w="12700" cap="flat" cmpd="sng" algn="ctr">
                      <a:solidFill>
                        <a:srgbClr val="7BA0CD"/>
                      </a:solidFill>
                      <a:prstDash val="solid"/>
                      <a:round/>
                      <a:headEnd type="none" w="med" len="med"/>
                      <a:tailEnd type="none" w="med" len="med"/>
                    </a:lnR>
                    <a:lnT w="12700" cap="flat" cmpd="sng" algn="ctr">
                      <a:solidFill>
                        <a:srgbClr val="7BA0CD"/>
                      </a:solidFill>
                      <a:prstDash val="solid"/>
                      <a:round/>
                      <a:headEnd type="none" w="med" len="med"/>
                      <a:tailEnd type="none" w="med" len="med"/>
                    </a:lnT>
                    <a:lnB w="12700" cap="flat" cmpd="sng" algn="ctr">
                      <a:solidFill>
                        <a:srgbClr val="7BA0CD"/>
                      </a:solidFill>
                      <a:prstDash val="solid"/>
                      <a:round/>
                      <a:headEnd type="none" w="med" len="med"/>
                      <a:tailEnd type="none" w="med" len="med"/>
                    </a:lnB>
                    <a:solidFill>
                      <a:srgbClr val="A7BFDE"/>
                    </a:solidFill>
                  </a:tcPr>
                </a:tc>
                <a:tc>
                  <a:txBody>
                    <a:bodyPr/>
                    <a:lstStyle/>
                    <a:p>
                      <a:pPr algn="l">
                        <a:lnSpc>
                          <a:spcPct val="115000"/>
                        </a:lnSpc>
                        <a:spcAft>
                          <a:spcPts val="0"/>
                        </a:spcAft>
                      </a:pPr>
                      <a:r>
                        <a:rPr kumimoji="0" lang="cs-CZ" sz="2000" kern="1200" dirty="0" smtClean="0">
                          <a:solidFill>
                            <a:schemeClr val="bg1"/>
                          </a:solidFill>
                          <a:latin typeface="Calibri"/>
                          <a:ea typeface="Calibri"/>
                          <a:cs typeface="Times New Roman"/>
                        </a:rPr>
                        <a:t>ZOPAKOVÁNÍ</a:t>
                      </a:r>
                      <a:r>
                        <a:rPr kumimoji="0" lang="cs-CZ" sz="2000" kern="1200" baseline="0" dirty="0" smtClean="0">
                          <a:solidFill>
                            <a:schemeClr val="bg1"/>
                          </a:solidFill>
                          <a:latin typeface="Calibri"/>
                          <a:ea typeface="Calibri"/>
                          <a:cs typeface="Times New Roman"/>
                        </a:rPr>
                        <a:t> SI HUSITSKÝCH MYŠLENEK, ZNAKU, BITEV, OSOBNOSTI JANA ŽIŽKY Z TROCNOVA</a:t>
                      </a:r>
                      <a:endParaRPr kumimoji="0" lang="cs-CZ" sz="2000" kern="1200" dirty="0" smtClean="0">
                        <a:solidFill>
                          <a:schemeClr val="bg1"/>
                        </a:solidFill>
                        <a:latin typeface="Calibri"/>
                        <a:ea typeface="Calibri"/>
                        <a:cs typeface="Times New Roman"/>
                      </a:endParaRPr>
                    </a:p>
                  </a:txBody>
                  <a:tcPr marL="68586" marR="68586" marT="0" marB="0">
                    <a:lnL w="12700" cap="flat" cmpd="sng" algn="ctr">
                      <a:solidFill>
                        <a:srgbClr val="7BA0CD"/>
                      </a:solidFill>
                      <a:prstDash val="solid"/>
                      <a:round/>
                      <a:headEnd type="none" w="med" len="med"/>
                      <a:tailEnd type="none" w="med" len="med"/>
                    </a:lnL>
                    <a:lnR w="12700" cap="flat" cmpd="sng" algn="ctr">
                      <a:solidFill>
                        <a:srgbClr val="7BA0CD"/>
                      </a:solidFill>
                      <a:prstDash val="solid"/>
                      <a:round/>
                      <a:headEnd type="none" w="med" len="med"/>
                      <a:tailEnd type="none" w="med" len="med"/>
                    </a:lnR>
                    <a:lnT w="12700" cap="flat" cmpd="sng" algn="ctr">
                      <a:solidFill>
                        <a:srgbClr val="7BA0CD"/>
                      </a:solidFill>
                      <a:prstDash val="solid"/>
                      <a:round/>
                      <a:headEnd type="none" w="med" len="med"/>
                      <a:tailEnd type="none" w="med" len="med"/>
                    </a:lnT>
                    <a:lnB w="12700" cap="flat" cmpd="sng" algn="ctr">
                      <a:solidFill>
                        <a:srgbClr val="7BA0CD"/>
                      </a:solidFill>
                      <a:prstDash val="solid"/>
                      <a:round/>
                      <a:headEnd type="none" w="med" len="med"/>
                      <a:tailEnd type="none" w="med" len="med"/>
                    </a:lnB>
                    <a:solidFill>
                      <a:srgbClr val="A7BFDE"/>
                    </a:solidFill>
                  </a:tcPr>
                </a:tc>
              </a:tr>
              <a:tr h="897241">
                <a:tc>
                  <a:txBody>
                    <a:bodyPr/>
                    <a:lstStyle/>
                    <a:p>
                      <a:pPr algn="l">
                        <a:lnSpc>
                          <a:spcPct val="115000"/>
                        </a:lnSpc>
                        <a:spcAft>
                          <a:spcPts val="0"/>
                        </a:spcAft>
                      </a:pPr>
                      <a:r>
                        <a:rPr lang="cs-CZ" sz="1100" b="1">
                          <a:solidFill>
                            <a:schemeClr val="bg1"/>
                          </a:solidFill>
                          <a:latin typeface="Calibri"/>
                          <a:ea typeface="Calibri"/>
                          <a:cs typeface="Times New Roman"/>
                        </a:rPr>
                        <a:t>Číslo projektu</a:t>
                      </a:r>
                      <a:r>
                        <a:rPr lang="en-US" sz="1100" b="1">
                          <a:solidFill>
                            <a:schemeClr val="bg1"/>
                          </a:solidFill>
                          <a:latin typeface="Calibri"/>
                          <a:ea typeface="Calibri"/>
                          <a:cs typeface="Times New Roman"/>
                        </a:rPr>
                        <a:t>:</a:t>
                      </a:r>
                      <a:endParaRPr lang="cs-CZ" sz="1100">
                        <a:solidFill>
                          <a:schemeClr val="bg1"/>
                        </a:solidFill>
                        <a:latin typeface="Calibri"/>
                        <a:ea typeface="Calibri"/>
                        <a:cs typeface="Times New Roman"/>
                      </a:endParaRPr>
                    </a:p>
                  </a:txBody>
                  <a:tcPr marL="68586" marR="68586" marT="0" marB="0">
                    <a:lnL w="12700" cap="flat" cmpd="sng" algn="ctr">
                      <a:solidFill>
                        <a:srgbClr val="7BA0CD"/>
                      </a:solidFill>
                      <a:prstDash val="solid"/>
                      <a:round/>
                      <a:headEnd type="none" w="med" len="med"/>
                      <a:tailEnd type="none" w="med" len="med"/>
                    </a:lnL>
                    <a:lnR w="12700" cap="flat" cmpd="sng" algn="ctr">
                      <a:solidFill>
                        <a:srgbClr val="7BA0CD"/>
                      </a:solidFill>
                      <a:prstDash val="solid"/>
                      <a:round/>
                      <a:headEnd type="none" w="med" len="med"/>
                      <a:tailEnd type="none" w="med" len="med"/>
                    </a:lnR>
                    <a:lnT w="12700" cap="flat" cmpd="sng" algn="ctr">
                      <a:solidFill>
                        <a:srgbClr val="7BA0CD"/>
                      </a:solidFill>
                      <a:prstDash val="solid"/>
                      <a:round/>
                      <a:headEnd type="none" w="med" len="med"/>
                      <a:tailEnd type="none" w="med" len="med"/>
                    </a:lnT>
                    <a:lnB w="12700" cap="flat" cmpd="sng" algn="ctr">
                      <a:solidFill>
                        <a:srgbClr val="7BA0CD"/>
                      </a:solidFill>
                      <a:prstDash val="solid"/>
                      <a:round/>
                      <a:headEnd type="none" w="med" len="med"/>
                      <a:tailEnd type="none" w="med" len="med"/>
                    </a:lnB>
                    <a:solidFill>
                      <a:srgbClr val="D3DFEE"/>
                    </a:solidFill>
                  </a:tcPr>
                </a:tc>
                <a:tc>
                  <a:txBody>
                    <a:bodyPr/>
                    <a:lstStyle/>
                    <a:p>
                      <a:pPr algn="l">
                        <a:lnSpc>
                          <a:spcPct val="115000"/>
                        </a:lnSpc>
                        <a:spcAft>
                          <a:spcPts val="0"/>
                        </a:spcAft>
                      </a:pPr>
                      <a:r>
                        <a:rPr lang="cs-CZ" sz="2000" dirty="0" smtClean="0">
                          <a:solidFill>
                            <a:schemeClr val="bg1"/>
                          </a:solidFill>
                          <a:latin typeface="Calibri"/>
                          <a:ea typeface="Calibri"/>
                          <a:cs typeface="Times New Roman"/>
                        </a:rPr>
                        <a:t>CZ</a:t>
                      </a:r>
                      <a:r>
                        <a:rPr lang="cs-CZ" sz="1100" dirty="0" smtClean="0">
                          <a:solidFill>
                            <a:schemeClr val="bg1"/>
                          </a:solidFill>
                          <a:latin typeface="Calibri"/>
                          <a:ea typeface="Calibri"/>
                          <a:cs typeface="Times New Roman"/>
                        </a:rPr>
                        <a:t> </a:t>
                      </a:r>
                      <a:r>
                        <a:rPr lang="cs-CZ" sz="2000" dirty="0" smtClean="0">
                          <a:solidFill>
                            <a:schemeClr val="bg1"/>
                          </a:solidFill>
                          <a:latin typeface="Calibri"/>
                          <a:ea typeface="Calibri"/>
                          <a:cs typeface="Times New Roman"/>
                        </a:rPr>
                        <a:t>1.07/1.4.00/21</a:t>
                      </a:r>
                      <a:r>
                        <a:rPr lang="cs-CZ" sz="2000" b="1" dirty="0" smtClean="0">
                          <a:solidFill>
                            <a:schemeClr val="bg1"/>
                          </a:solidFill>
                          <a:latin typeface="Calibri"/>
                          <a:ea typeface="Calibri"/>
                          <a:cs typeface="Times New Roman"/>
                        </a:rPr>
                        <a:t>.</a:t>
                      </a:r>
                      <a:r>
                        <a:rPr lang="cs-CZ" sz="2000" b="1" baseline="0" dirty="0" smtClean="0">
                          <a:solidFill>
                            <a:schemeClr val="bg1"/>
                          </a:solidFill>
                          <a:latin typeface="Calibri"/>
                          <a:ea typeface="Calibri"/>
                          <a:cs typeface="Times New Roman"/>
                        </a:rPr>
                        <a:t>  2975</a:t>
                      </a:r>
                      <a:endParaRPr lang="cs-CZ" sz="2000" b="1" dirty="0">
                        <a:solidFill>
                          <a:schemeClr val="bg1"/>
                        </a:solidFill>
                        <a:latin typeface="Calibri"/>
                        <a:ea typeface="Calibri"/>
                        <a:cs typeface="Times New Roman"/>
                      </a:endParaRPr>
                    </a:p>
                  </a:txBody>
                  <a:tcPr marL="68586" marR="68586" marT="0" marB="0">
                    <a:lnL w="12700" cap="flat" cmpd="sng" algn="ctr">
                      <a:solidFill>
                        <a:srgbClr val="7BA0CD"/>
                      </a:solidFill>
                      <a:prstDash val="solid"/>
                      <a:round/>
                      <a:headEnd type="none" w="med" len="med"/>
                      <a:tailEnd type="none" w="med" len="med"/>
                    </a:lnL>
                    <a:lnR w="12700" cap="flat" cmpd="sng" algn="ctr">
                      <a:solidFill>
                        <a:srgbClr val="7BA0CD"/>
                      </a:solidFill>
                      <a:prstDash val="solid"/>
                      <a:round/>
                      <a:headEnd type="none" w="med" len="med"/>
                      <a:tailEnd type="none" w="med" len="med"/>
                    </a:lnR>
                    <a:lnT w="12700" cap="flat" cmpd="sng" algn="ctr">
                      <a:solidFill>
                        <a:srgbClr val="7BA0CD"/>
                      </a:solidFill>
                      <a:prstDash val="solid"/>
                      <a:round/>
                      <a:headEnd type="none" w="med" len="med"/>
                      <a:tailEnd type="none" w="med" len="med"/>
                    </a:lnT>
                    <a:lnB w="12700" cap="flat" cmpd="sng" algn="ctr">
                      <a:solidFill>
                        <a:srgbClr val="7BA0CD"/>
                      </a:solidFill>
                      <a:prstDash val="solid"/>
                      <a:round/>
                      <a:headEnd type="none" w="med" len="med"/>
                      <a:tailEnd type="none" w="med" len="med"/>
                    </a:lnB>
                    <a:solidFill>
                      <a:srgbClr val="D3DFEE"/>
                    </a:solidFill>
                  </a:tcPr>
                </a:tc>
              </a:tr>
            </a:tbl>
          </a:graphicData>
        </a:graphic>
      </p:graphicFrame>
    </p:spTree>
    <p:extLst>
      <p:ext uri="{BB962C8B-B14F-4D97-AF65-F5344CB8AC3E}">
        <p14:creationId xmlns:p14="http://schemas.microsoft.com/office/powerpoint/2010/main" val="84364808"/>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Anotace:</a:t>
            </a:r>
            <a:endParaRPr lang="cs-CZ" dirty="0"/>
          </a:p>
        </p:txBody>
      </p:sp>
      <p:sp>
        <p:nvSpPr>
          <p:cNvPr id="3" name="Zástupný symbol pro obsah 2"/>
          <p:cNvSpPr>
            <a:spLocks noGrp="1"/>
          </p:cNvSpPr>
          <p:nvPr>
            <p:ph idx="1"/>
          </p:nvPr>
        </p:nvSpPr>
        <p:spPr/>
        <p:txBody>
          <a:bodyPr>
            <a:normAutofit/>
          </a:bodyPr>
          <a:lstStyle/>
          <a:p>
            <a:pPr marL="137160" indent="0">
              <a:buNone/>
            </a:pPr>
            <a:r>
              <a:rPr lang="cs-CZ" sz="2000" dirty="0" smtClean="0"/>
              <a:t>Prezentace je určena žákům 4. ročníku v hodině Člověk a jeho svět – vlastivěda.</a:t>
            </a:r>
          </a:p>
          <a:p>
            <a:pPr marL="137160" indent="0">
              <a:buNone/>
            </a:pPr>
            <a:r>
              <a:rPr lang="cs-CZ" sz="2000" dirty="0" smtClean="0"/>
              <a:t>Žáci si připomenou husitský symbol, myšlenky, zbraně, bitvy, osobnost Jana Žižky z Trocnova.</a:t>
            </a:r>
          </a:p>
          <a:p>
            <a:pPr marL="137160" indent="0">
              <a:buNone/>
            </a:pPr>
            <a:r>
              <a:rPr lang="cs-CZ" sz="2000" dirty="0" smtClean="0"/>
              <a:t>Snímek č. 3 – kalich, symbol husitů</a:t>
            </a:r>
          </a:p>
          <a:p>
            <a:pPr marL="137160" indent="0">
              <a:buNone/>
            </a:pPr>
            <a:r>
              <a:rPr lang="cs-CZ" sz="2000" dirty="0" smtClean="0"/>
              <a:t>Snímek č. 4 – zbraně husitů</a:t>
            </a:r>
          </a:p>
          <a:p>
            <a:pPr marL="137160" indent="0">
              <a:buNone/>
            </a:pPr>
            <a:r>
              <a:rPr lang="cs-CZ" sz="2000" dirty="0" smtClean="0"/>
              <a:t>Snímek č. 5 – Jan Žižka z Trocnova</a:t>
            </a:r>
          </a:p>
          <a:p>
            <a:pPr marL="137160" indent="0">
              <a:buNone/>
            </a:pPr>
            <a:r>
              <a:rPr lang="cs-CZ" sz="2000" dirty="0" smtClean="0"/>
              <a:t>Snímek č. 6 – Bitva husitů s křižáky</a:t>
            </a:r>
          </a:p>
          <a:p>
            <a:pPr marL="137160" indent="0">
              <a:buNone/>
            </a:pPr>
            <a:r>
              <a:rPr lang="cs-CZ" sz="2000" dirty="0" smtClean="0"/>
              <a:t>Snímek č. 8 – bitva u Lipan</a:t>
            </a:r>
          </a:p>
          <a:p>
            <a:pPr marL="137160" indent="0">
              <a:buNone/>
            </a:pPr>
            <a:endParaRPr lang="cs-CZ" sz="2000" dirty="0"/>
          </a:p>
          <a:p>
            <a:pPr marL="137160" indent="0">
              <a:buNone/>
            </a:pPr>
            <a:r>
              <a:rPr lang="cs-CZ" sz="2000" dirty="0" smtClean="0"/>
              <a:t>Klíčová slova</a:t>
            </a:r>
            <a:r>
              <a:rPr lang="cs-CZ" sz="2000" smtClean="0"/>
              <a:t>: </a:t>
            </a:r>
            <a:r>
              <a:rPr lang="cs-CZ" sz="2000" smtClean="0"/>
              <a:t>JAN </a:t>
            </a:r>
            <a:r>
              <a:rPr lang="cs-CZ" sz="2000" dirty="0" smtClean="0"/>
              <a:t>ŽIŽKA, PROKOP HOLÝ, BITVA U LIPAN, BITVA U SUDOMĚŘE, HUSITSKÉ BOUŘE, VOZOVÁ HRADBA</a:t>
            </a:r>
            <a:endParaRPr lang="cs-CZ" sz="2000" dirty="0"/>
          </a:p>
        </p:txBody>
      </p:sp>
    </p:spTree>
    <p:extLst>
      <p:ext uri="{BB962C8B-B14F-4D97-AF65-F5344CB8AC3E}">
        <p14:creationId xmlns:p14="http://schemas.microsoft.com/office/powerpoint/2010/main" val="3642974830"/>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0" dirty="0" smtClean="0">
                <a:ln w="18415" cmpd="sng">
                  <a:solidFill>
                    <a:srgbClr val="FFFFFF"/>
                  </a:solidFill>
                  <a:prstDash val="solid"/>
                </a:ln>
                <a:solidFill>
                  <a:srgbClr val="FFFFFF"/>
                </a:solidFill>
                <a:effectLst>
                  <a:outerShdw blurRad="63500" dir="3600000" algn="tl" rotWithShape="0">
                    <a:srgbClr val="000000">
                      <a:alpha val="70000"/>
                    </a:srgbClr>
                  </a:outerShdw>
                </a:effectLst>
              </a:rPr>
              <a:t>Husitské bouře</a:t>
            </a:r>
            <a:endParaRPr lang="cs-CZ" dirty="0"/>
          </a:p>
        </p:txBody>
      </p:sp>
      <p:sp>
        <p:nvSpPr>
          <p:cNvPr id="3" name="Zástupný symbol pro obsah 2"/>
          <p:cNvSpPr>
            <a:spLocks noGrp="1"/>
          </p:cNvSpPr>
          <p:nvPr>
            <p:ph idx="1"/>
          </p:nvPr>
        </p:nvSpPr>
        <p:spPr/>
        <p:txBody>
          <a:bodyPr>
            <a:normAutofit/>
          </a:bodyPr>
          <a:lstStyle/>
          <a:p>
            <a:pPr>
              <a:buFont typeface="Wingdings" pitchFamily="2" charset="2"/>
              <a:buChar char="Ø"/>
            </a:pPr>
            <a:r>
              <a:rPr lang="cs-CZ" sz="2000" dirty="0" smtClean="0"/>
              <a:t>po smrti Jana Husa si jeho příznivci začali říkat husité</a:t>
            </a:r>
          </a:p>
          <a:p>
            <a:pPr>
              <a:buFont typeface="Wingdings" pitchFamily="2" charset="2"/>
              <a:buChar char="Ø"/>
            </a:pPr>
            <a:r>
              <a:rPr lang="cs-CZ" sz="2000" dirty="0" smtClean="0"/>
              <a:t>znakem byl kalich – přijímání pod obojí (chleba = tělo páně, víno = krev páně) – znamená rovnost lidí</a:t>
            </a:r>
          </a:p>
          <a:p>
            <a:pPr>
              <a:buFont typeface="Wingdings" pitchFamily="2" charset="2"/>
              <a:buChar char="Ø"/>
            </a:pPr>
            <a:r>
              <a:rPr lang="cs-CZ" sz="2000" dirty="0" smtClean="0"/>
              <a:t>k husitům se hlásila část měšťanů, šlechty, nejvíc však chudina</a:t>
            </a:r>
          </a:p>
          <a:p>
            <a:pPr>
              <a:buFont typeface="Wingdings" pitchFamily="2" charset="2"/>
              <a:buChar char="Ø"/>
            </a:pPr>
            <a:r>
              <a:rPr lang="cs-CZ" sz="2000" dirty="0" smtClean="0"/>
              <a:t>neklid vzrůstal, lidé plenili kláštery, vyháněli kněze z far, ničili vybavení kostelů</a:t>
            </a:r>
          </a:p>
          <a:p>
            <a:pPr>
              <a:buFont typeface="Wingdings" pitchFamily="2" charset="2"/>
              <a:buChar char="Ø"/>
            </a:pPr>
            <a:r>
              <a:rPr lang="cs-CZ" sz="2000" dirty="0" smtClean="0"/>
              <a:t>1. pražská defenestrace – lid vyházel katolické</a:t>
            </a:r>
          </a:p>
          <a:p>
            <a:pPr marL="137160" indent="0">
              <a:buNone/>
            </a:pPr>
            <a:r>
              <a:rPr lang="cs-CZ" sz="2000" dirty="0"/>
              <a:t> </a:t>
            </a:r>
            <a:r>
              <a:rPr lang="cs-CZ" sz="2000" dirty="0" smtClean="0"/>
              <a:t>      radní z oken radnice</a:t>
            </a:r>
          </a:p>
          <a:p>
            <a:pPr>
              <a:buFont typeface="Wingdings" pitchFamily="2" charset="2"/>
              <a:buChar char="Ø"/>
            </a:pPr>
            <a:r>
              <a:rPr lang="cs-CZ" sz="2000" dirty="0" smtClean="0"/>
              <a:t>v jižních Čechách si vybudovali své </a:t>
            </a:r>
          </a:p>
          <a:p>
            <a:pPr marL="137160" indent="0">
              <a:buNone/>
            </a:pPr>
            <a:r>
              <a:rPr lang="cs-CZ" sz="2000" dirty="0"/>
              <a:t> </a:t>
            </a:r>
            <a:r>
              <a:rPr lang="cs-CZ" sz="2000" dirty="0" smtClean="0"/>
              <a:t>     město – Tábor</a:t>
            </a:r>
          </a:p>
          <a:p>
            <a:pPr>
              <a:buFont typeface="Wingdings" pitchFamily="2" charset="2"/>
              <a:buChar char="Ø"/>
            </a:pPr>
            <a:r>
              <a:rPr lang="cs-CZ" sz="2000" dirty="0" smtClean="0"/>
              <a:t>všichni si v něm měli být rovni</a:t>
            </a:r>
          </a:p>
          <a:p>
            <a:pPr>
              <a:buFont typeface="Wingdings" pitchFamily="2" charset="2"/>
              <a:buChar char="Ø"/>
            </a:pPr>
            <a:endParaRPr lang="cs-CZ" sz="2000"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16216" y="3967336"/>
            <a:ext cx="2457450" cy="27717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00048658"/>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Effect transition="in" filter="fade">
                                      <p:cBhvr>
                                        <p:cTn id="56" dur="1000"/>
                                        <p:tgtEl>
                                          <p:spTgt spid="3">
                                            <p:txEl>
                                              <p:pRg st="7" end="7"/>
                                            </p:txEl>
                                          </p:spTgt>
                                        </p:tgtEl>
                                      </p:cBhvr>
                                    </p:animEffect>
                                    <p:anim calcmode="lin" valueType="num">
                                      <p:cBhvr>
                                        <p:cTn id="5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3">
                                            <p:txEl>
                                              <p:pRg st="8" end="8"/>
                                            </p:txEl>
                                          </p:spTgt>
                                        </p:tgtEl>
                                        <p:attrNameLst>
                                          <p:attrName>style.visibility</p:attrName>
                                        </p:attrNameLst>
                                      </p:cBhvr>
                                      <p:to>
                                        <p:strVal val="visible"/>
                                      </p:to>
                                    </p:set>
                                    <p:animEffect transition="in" filter="fade">
                                      <p:cBhvr>
                                        <p:cTn id="63" dur="1000"/>
                                        <p:tgtEl>
                                          <p:spTgt spid="3">
                                            <p:txEl>
                                              <p:pRg st="8" end="8"/>
                                            </p:txEl>
                                          </p:spTgt>
                                        </p:tgtEl>
                                      </p:cBhvr>
                                    </p:animEffect>
                                    <p:anim calcmode="lin" valueType="num">
                                      <p:cBhvr>
                                        <p:cTn id="64"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Husitské vojsko</a:t>
            </a:r>
            <a:endParaRPr lang="cs-CZ" dirty="0"/>
          </a:p>
        </p:txBody>
      </p:sp>
      <p:sp>
        <p:nvSpPr>
          <p:cNvPr id="3" name="Zástupný symbol pro obsah 2"/>
          <p:cNvSpPr>
            <a:spLocks noGrp="1"/>
          </p:cNvSpPr>
          <p:nvPr>
            <p:ph idx="1"/>
          </p:nvPr>
        </p:nvSpPr>
        <p:spPr/>
        <p:txBody>
          <a:bodyPr>
            <a:normAutofit/>
          </a:bodyPr>
          <a:lstStyle/>
          <a:p>
            <a:pPr>
              <a:buFontTx/>
              <a:buChar char="-"/>
            </a:pPr>
            <a:r>
              <a:rPr lang="cs-CZ" sz="2000" dirty="0" smtClean="0"/>
              <a:t>hejtmani – velitelé husitského vojska</a:t>
            </a:r>
          </a:p>
          <a:p>
            <a:pPr>
              <a:buFontTx/>
              <a:buChar char="-"/>
            </a:pPr>
            <a:r>
              <a:rPr lang="cs-CZ" sz="2000" dirty="0" smtClean="0"/>
              <a:t>bojové vozy – husité z nich sestavovali vozovou hradbu – srazili je k sobě, spojili řetězy do tvaru obdélníku – sloužily jako opevnění</a:t>
            </a:r>
          </a:p>
          <a:p>
            <a:pPr>
              <a:buFontTx/>
              <a:buChar char="-"/>
            </a:pPr>
            <a:r>
              <a:rPr lang="cs-CZ" sz="2000" dirty="0" smtClean="0"/>
              <a:t>ručnice – první střelné zbraně husitů</a:t>
            </a:r>
          </a:p>
          <a:p>
            <a:pPr>
              <a:buFontTx/>
              <a:buChar char="-"/>
            </a:pPr>
            <a:r>
              <a:rPr lang="cs-CZ" sz="2000" dirty="0" smtClean="0"/>
              <a:t>dále používali děla, cepy, sudlice nebo kopí</a:t>
            </a:r>
          </a:p>
          <a:p>
            <a:pPr>
              <a:buFontTx/>
              <a:buChar char="-"/>
            </a:pPr>
            <a:r>
              <a:rPr lang="cs-CZ" sz="2000" dirty="0" smtClean="0"/>
              <a:t>husité byli doprovázeni ženami i dětmi</a:t>
            </a:r>
          </a:p>
          <a:p>
            <a:pPr>
              <a:buFontTx/>
              <a:buChar char="-"/>
            </a:pPr>
            <a:r>
              <a:rPr lang="cs-CZ" sz="2000" dirty="0" smtClean="0"/>
              <a:t>kněží – kázali bojovníkům a vedli je do bitev</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00192" y="2852936"/>
            <a:ext cx="2567400" cy="37410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70668128"/>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80">
                                          <p:stCondLst>
                                            <p:cond delay="0"/>
                                          </p:stCondLst>
                                        </p:cTn>
                                        <p:tgtEl>
                                          <p:spTgt spid="3">
                                            <p:txEl>
                                              <p:pRg st="0" end="0"/>
                                            </p:txEl>
                                          </p:spTgt>
                                        </p:tgtEl>
                                      </p:cBhvr>
                                    </p:animEffect>
                                    <p:anim calcmode="lin" valueType="num">
                                      <p:cBhvr>
                                        <p:cTn id="8"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0" end="0"/>
                                            </p:txEl>
                                          </p:spTgt>
                                        </p:tgtEl>
                                      </p:cBhvr>
                                      <p:to x="100000" y="60000"/>
                                    </p:animScale>
                                    <p:animScale>
                                      <p:cBhvr>
                                        <p:cTn id="14" dur="166" decel="50000">
                                          <p:stCondLst>
                                            <p:cond delay="676"/>
                                          </p:stCondLst>
                                        </p:cTn>
                                        <p:tgtEl>
                                          <p:spTgt spid="3">
                                            <p:txEl>
                                              <p:pRg st="0" end="0"/>
                                            </p:txEl>
                                          </p:spTgt>
                                        </p:tgtEl>
                                      </p:cBhvr>
                                      <p:to x="100000" y="100000"/>
                                    </p:animScale>
                                    <p:animScale>
                                      <p:cBhvr>
                                        <p:cTn id="15" dur="26">
                                          <p:stCondLst>
                                            <p:cond delay="1312"/>
                                          </p:stCondLst>
                                        </p:cTn>
                                        <p:tgtEl>
                                          <p:spTgt spid="3">
                                            <p:txEl>
                                              <p:pRg st="0" end="0"/>
                                            </p:txEl>
                                          </p:spTgt>
                                        </p:tgtEl>
                                      </p:cBhvr>
                                      <p:to x="100000" y="80000"/>
                                    </p:animScale>
                                    <p:animScale>
                                      <p:cBhvr>
                                        <p:cTn id="16" dur="166" decel="50000">
                                          <p:stCondLst>
                                            <p:cond delay="1338"/>
                                          </p:stCondLst>
                                        </p:cTn>
                                        <p:tgtEl>
                                          <p:spTgt spid="3">
                                            <p:txEl>
                                              <p:pRg st="0" end="0"/>
                                            </p:txEl>
                                          </p:spTgt>
                                        </p:tgtEl>
                                      </p:cBhvr>
                                      <p:to x="100000" y="100000"/>
                                    </p:animScale>
                                    <p:animScale>
                                      <p:cBhvr>
                                        <p:cTn id="17" dur="26">
                                          <p:stCondLst>
                                            <p:cond delay="1642"/>
                                          </p:stCondLst>
                                        </p:cTn>
                                        <p:tgtEl>
                                          <p:spTgt spid="3">
                                            <p:txEl>
                                              <p:pRg st="0" end="0"/>
                                            </p:txEl>
                                          </p:spTgt>
                                        </p:tgtEl>
                                      </p:cBhvr>
                                      <p:to x="100000" y="90000"/>
                                    </p:animScale>
                                    <p:animScale>
                                      <p:cBhvr>
                                        <p:cTn id="18" dur="166" decel="50000">
                                          <p:stCondLst>
                                            <p:cond delay="1668"/>
                                          </p:stCondLst>
                                        </p:cTn>
                                        <p:tgtEl>
                                          <p:spTgt spid="3">
                                            <p:txEl>
                                              <p:pRg st="0" end="0"/>
                                            </p:txEl>
                                          </p:spTgt>
                                        </p:tgtEl>
                                      </p:cBhvr>
                                      <p:to x="100000" y="100000"/>
                                    </p:animScale>
                                    <p:animScale>
                                      <p:cBhvr>
                                        <p:cTn id="19" dur="26">
                                          <p:stCondLst>
                                            <p:cond delay="1808"/>
                                          </p:stCondLst>
                                        </p:cTn>
                                        <p:tgtEl>
                                          <p:spTgt spid="3">
                                            <p:txEl>
                                              <p:pRg st="0" end="0"/>
                                            </p:txEl>
                                          </p:spTgt>
                                        </p:tgtEl>
                                      </p:cBhvr>
                                      <p:to x="100000" y="95000"/>
                                    </p:animScale>
                                    <p:animScale>
                                      <p:cBhvr>
                                        <p:cTn id="20" dur="166" decel="50000">
                                          <p:stCondLst>
                                            <p:cond delay="1834"/>
                                          </p:stCondLst>
                                        </p:cTn>
                                        <p:tgtEl>
                                          <p:spTgt spid="3">
                                            <p:txEl>
                                              <p:pRg st="0" end="0"/>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Effect transition="in" filter="wipe(down)">
                                      <p:cBhvr>
                                        <p:cTn id="25" dur="580">
                                          <p:stCondLst>
                                            <p:cond delay="0"/>
                                          </p:stCondLst>
                                        </p:cTn>
                                        <p:tgtEl>
                                          <p:spTgt spid="3">
                                            <p:txEl>
                                              <p:pRg st="1" end="1"/>
                                            </p:txEl>
                                          </p:spTgt>
                                        </p:tgtEl>
                                      </p:cBhvr>
                                    </p:animEffect>
                                    <p:anim calcmode="lin" valueType="num">
                                      <p:cBhvr>
                                        <p:cTn id="26"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3">
                                            <p:txEl>
                                              <p:pRg st="1" end="1"/>
                                            </p:txEl>
                                          </p:spTgt>
                                        </p:tgtEl>
                                      </p:cBhvr>
                                      <p:to x="100000" y="60000"/>
                                    </p:animScale>
                                    <p:animScale>
                                      <p:cBhvr>
                                        <p:cTn id="32" dur="166" decel="50000">
                                          <p:stCondLst>
                                            <p:cond delay="676"/>
                                          </p:stCondLst>
                                        </p:cTn>
                                        <p:tgtEl>
                                          <p:spTgt spid="3">
                                            <p:txEl>
                                              <p:pRg st="1" end="1"/>
                                            </p:txEl>
                                          </p:spTgt>
                                        </p:tgtEl>
                                      </p:cBhvr>
                                      <p:to x="100000" y="100000"/>
                                    </p:animScale>
                                    <p:animScale>
                                      <p:cBhvr>
                                        <p:cTn id="33" dur="26">
                                          <p:stCondLst>
                                            <p:cond delay="1312"/>
                                          </p:stCondLst>
                                        </p:cTn>
                                        <p:tgtEl>
                                          <p:spTgt spid="3">
                                            <p:txEl>
                                              <p:pRg st="1" end="1"/>
                                            </p:txEl>
                                          </p:spTgt>
                                        </p:tgtEl>
                                      </p:cBhvr>
                                      <p:to x="100000" y="80000"/>
                                    </p:animScale>
                                    <p:animScale>
                                      <p:cBhvr>
                                        <p:cTn id="34" dur="166" decel="50000">
                                          <p:stCondLst>
                                            <p:cond delay="1338"/>
                                          </p:stCondLst>
                                        </p:cTn>
                                        <p:tgtEl>
                                          <p:spTgt spid="3">
                                            <p:txEl>
                                              <p:pRg st="1" end="1"/>
                                            </p:txEl>
                                          </p:spTgt>
                                        </p:tgtEl>
                                      </p:cBhvr>
                                      <p:to x="100000" y="100000"/>
                                    </p:animScale>
                                    <p:animScale>
                                      <p:cBhvr>
                                        <p:cTn id="35" dur="26">
                                          <p:stCondLst>
                                            <p:cond delay="1642"/>
                                          </p:stCondLst>
                                        </p:cTn>
                                        <p:tgtEl>
                                          <p:spTgt spid="3">
                                            <p:txEl>
                                              <p:pRg st="1" end="1"/>
                                            </p:txEl>
                                          </p:spTgt>
                                        </p:tgtEl>
                                      </p:cBhvr>
                                      <p:to x="100000" y="90000"/>
                                    </p:animScale>
                                    <p:animScale>
                                      <p:cBhvr>
                                        <p:cTn id="36" dur="166" decel="50000">
                                          <p:stCondLst>
                                            <p:cond delay="1668"/>
                                          </p:stCondLst>
                                        </p:cTn>
                                        <p:tgtEl>
                                          <p:spTgt spid="3">
                                            <p:txEl>
                                              <p:pRg st="1" end="1"/>
                                            </p:txEl>
                                          </p:spTgt>
                                        </p:tgtEl>
                                      </p:cBhvr>
                                      <p:to x="100000" y="100000"/>
                                    </p:animScale>
                                    <p:animScale>
                                      <p:cBhvr>
                                        <p:cTn id="37" dur="26">
                                          <p:stCondLst>
                                            <p:cond delay="1808"/>
                                          </p:stCondLst>
                                        </p:cTn>
                                        <p:tgtEl>
                                          <p:spTgt spid="3">
                                            <p:txEl>
                                              <p:pRg st="1" end="1"/>
                                            </p:txEl>
                                          </p:spTgt>
                                        </p:tgtEl>
                                      </p:cBhvr>
                                      <p:to x="100000" y="95000"/>
                                    </p:animScale>
                                    <p:animScale>
                                      <p:cBhvr>
                                        <p:cTn id="38" dur="166" decel="50000">
                                          <p:stCondLst>
                                            <p:cond delay="1834"/>
                                          </p:stCondLst>
                                        </p:cTn>
                                        <p:tgtEl>
                                          <p:spTgt spid="3">
                                            <p:txEl>
                                              <p:pRg st="1" end="1"/>
                                            </p:txEl>
                                          </p:spTgt>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6" presetClass="entr" presetSubtype="0" fill="hold" grpId="0" nodeType="clickEffect">
                                  <p:stCondLst>
                                    <p:cond delay="0"/>
                                  </p:stCondLst>
                                  <p:childTnLst>
                                    <p:set>
                                      <p:cBhvr>
                                        <p:cTn id="42" dur="1" fill="hold">
                                          <p:stCondLst>
                                            <p:cond delay="0"/>
                                          </p:stCondLst>
                                        </p:cTn>
                                        <p:tgtEl>
                                          <p:spTgt spid="3">
                                            <p:txEl>
                                              <p:pRg st="2" end="2"/>
                                            </p:txEl>
                                          </p:spTgt>
                                        </p:tgtEl>
                                        <p:attrNameLst>
                                          <p:attrName>style.visibility</p:attrName>
                                        </p:attrNameLst>
                                      </p:cBhvr>
                                      <p:to>
                                        <p:strVal val="visible"/>
                                      </p:to>
                                    </p:set>
                                    <p:animEffect transition="in" filter="wipe(down)">
                                      <p:cBhvr>
                                        <p:cTn id="43" dur="580">
                                          <p:stCondLst>
                                            <p:cond delay="0"/>
                                          </p:stCondLst>
                                        </p:cTn>
                                        <p:tgtEl>
                                          <p:spTgt spid="3">
                                            <p:txEl>
                                              <p:pRg st="2" end="2"/>
                                            </p:txEl>
                                          </p:spTgt>
                                        </p:tgtEl>
                                      </p:cBhvr>
                                    </p:animEffect>
                                    <p:anim calcmode="lin" valueType="num">
                                      <p:cBhvr>
                                        <p:cTn id="44"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49" dur="26">
                                          <p:stCondLst>
                                            <p:cond delay="650"/>
                                          </p:stCondLst>
                                        </p:cTn>
                                        <p:tgtEl>
                                          <p:spTgt spid="3">
                                            <p:txEl>
                                              <p:pRg st="2" end="2"/>
                                            </p:txEl>
                                          </p:spTgt>
                                        </p:tgtEl>
                                      </p:cBhvr>
                                      <p:to x="100000" y="60000"/>
                                    </p:animScale>
                                    <p:animScale>
                                      <p:cBhvr>
                                        <p:cTn id="50" dur="166" decel="50000">
                                          <p:stCondLst>
                                            <p:cond delay="676"/>
                                          </p:stCondLst>
                                        </p:cTn>
                                        <p:tgtEl>
                                          <p:spTgt spid="3">
                                            <p:txEl>
                                              <p:pRg st="2" end="2"/>
                                            </p:txEl>
                                          </p:spTgt>
                                        </p:tgtEl>
                                      </p:cBhvr>
                                      <p:to x="100000" y="100000"/>
                                    </p:animScale>
                                    <p:animScale>
                                      <p:cBhvr>
                                        <p:cTn id="51" dur="26">
                                          <p:stCondLst>
                                            <p:cond delay="1312"/>
                                          </p:stCondLst>
                                        </p:cTn>
                                        <p:tgtEl>
                                          <p:spTgt spid="3">
                                            <p:txEl>
                                              <p:pRg st="2" end="2"/>
                                            </p:txEl>
                                          </p:spTgt>
                                        </p:tgtEl>
                                      </p:cBhvr>
                                      <p:to x="100000" y="80000"/>
                                    </p:animScale>
                                    <p:animScale>
                                      <p:cBhvr>
                                        <p:cTn id="52" dur="166" decel="50000">
                                          <p:stCondLst>
                                            <p:cond delay="1338"/>
                                          </p:stCondLst>
                                        </p:cTn>
                                        <p:tgtEl>
                                          <p:spTgt spid="3">
                                            <p:txEl>
                                              <p:pRg st="2" end="2"/>
                                            </p:txEl>
                                          </p:spTgt>
                                        </p:tgtEl>
                                      </p:cBhvr>
                                      <p:to x="100000" y="100000"/>
                                    </p:animScale>
                                    <p:animScale>
                                      <p:cBhvr>
                                        <p:cTn id="53" dur="26">
                                          <p:stCondLst>
                                            <p:cond delay="1642"/>
                                          </p:stCondLst>
                                        </p:cTn>
                                        <p:tgtEl>
                                          <p:spTgt spid="3">
                                            <p:txEl>
                                              <p:pRg st="2" end="2"/>
                                            </p:txEl>
                                          </p:spTgt>
                                        </p:tgtEl>
                                      </p:cBhvr>
                                      <p:to x="100000" y="90000"/>
                                    </p:animScale>
                                    <p:animScale>
                                      <p:cBhvr>
                                        <p:cTn id="54" dur="166" decel="50000">
                                          <p:stCondLst>
                                            <p:cond delay="1668"/>
                                          </p:stCondLst>
                                        </p:cTn>
                                        <p:tgtEl>
                                          <p:spTgt spid="3">
                                            <p:txEl>
                                              <p:pRg st="2" end="2"/>
                                            </p:txEl>
                                          </p:spTgt>
                                        </p:tgtEl>
                                      </p:cBhvr>
                                      <p:to x="100000" y="100000"/>
                                    </p:animScale>
                                    <p:animScale>
                                      <p:cBhvr>
                                        <p:cTn id="55" dur="26">
                                          <p:stCondLst>
                                            <p:cond delay="1808"/>
                                          </p:stCondLst>
                                        </p:cTn>
                                        <p:tgtEl>
                                          <p:spTgt spid="3">
                                            <p:txEl>
                                              <p:pRg st="2" end="2"/>
                                            </p:txEl>
                                          </p:spTgt>
                                        </p:tgtEl>
                                      </p:cBhvr>
                                      <p:to x="100000" y="95000"/>
                                    </p:animScale>
                                    <p:animScale>
                                      <p:cBhvr>
                                        <p:cTn id="56" dur="166" decel="50000">
                                          <p:stCondLst>
                                            <p:cond delay="1834"/>
                                          </p:stCondLst>
                                        </p:cTn>
                                        <p:tgtEl>
                                          <p:spTgt spid="3">
                                            <p:txEl>
                                              <p:pRg st="2" end="2"/>
                                            </p:txEl>
                                          </p:spTgt>
                                        </p:tgtEl>
                                      </p:cBhvr>
                                      <p:to x="100000" y="100000"/>
                                    </p:animScale>
                                  </p:childTnLst>
                                </p:cTn>
                              </p:par>
                            </p:childTnLst>
                          </p:cTn>
                        </p:par>
                      </p:childTnLst>
                    </p:cTn>
                  </p:par>
                  <p:par>
                    <p:cTn id="57" fill="hold">
                      <p:stCondLst>
                        <p:cond delay="indefinite"/>
                      </p:stCondLst>
                      <p:childTnLst>
                        <p:par>
                          <p:cTn id="58" fill="hold">
                            <p:stCondLst>
                              <p:cond delay="0"/>
                            </p:stCondLst>
                            <p:childTnLst>
                              <p:par>
                                <p:cTn id="59" presetID="26" presetClass="entr" presetSubtype="0" fill="hold" grpId="0" nodeType="clickEffect">
                                  <p:stCondLst>
                                    <p:cond delay="0"/>
                                  </p:stCondLst>
                                  <p:childTnLst>
                                    <p:set>
                                      <p:cBhvr>
                                        <p:cTn id="60" dur="1" fill="hold">
                                          <p:stCondLst>
                                            <p:cond delay="0"/>
                                          </p:stCondLst>
                                        </p:cTn>
                                        <p:tgtEl>
                                          <p:spTgt spid="3">
                                            <p:txEl>
                                              <p:pRg st="3" end="3"/>
                                            </p:txEl>
                                          </p:spTgt>
                                        </p:tgtEl>
                                        <p:attrNameLst>
                                          <p:attrName>style.visibility</p:attrName>
                                        </p:attrNameLst>
                                      </p:cBhvr>
                                      <p:to>
                                        <p:strVal val="visible"/>
                                      </p:to>
                                    </p:set>
                                    <p:animEffect transition="in" filter="wipe(down)">
                                      <p:cBhvr>
                                        <p:cTn id="61" dur="580">
                                          <p:stCondLst>
                                            <p:cond delay="0"/>
                                          </p:stCondLst>
                                        </p:cTn>
                                        <p:tgtEl>
                                          <p:spTgt spid="3">
                                            <p:txEl>
                                              <p:pRg st="3" end="3"/>
                                            </p:txEl>
                                          </p:spTgt>
                                        </p:tgtEl>
                                      </p:cBhvr>
                                    </p:animEffect>
                                    <p:anim calcmode="lin" valueType="num">
                                      <p:cBhvr>
                                        <p:cTn id="62" dur="1822" tmFilter="0,0; 0.14,0.36; 0.43,0.73; 0.71,0.91; 1.0,1.0">
                                          <p:stCondLst>
                                            <p:cond delay="0"/>
                                          </p:stCondLst>
                                        </p:cTn>
                                        <p:tgtEl>
                                          <p:spTgt spid="3">
                                            <p:txEl>
                                              <p:pRg st="3" end="3"/>
                                            </p:txEl>
                                          </p:spTgt>
                                        </p:tgtEl>
                                        <p:attrNameLst>
                                          <p:attrName>ppt_x</p:attrName>
                                        </p:attrNameLst>
                                      </p:cBhvr>
                                      <p:tavLst>
                                        <p:tav tm="0">
                                          <p:val>
                                            <p:strVal val="#ppt_x-0.25"/>
                                          </p:val>
                                        </p:tav>
                                        <p:tav tm="100000">
                                          <p:val>
                                            <p:strVal val="#ppt_x"/>
                                          </p:val>
                                        </p:tav>
                                      </p:tavLst>
                                    </p:anim>
                                    <p:anim calcmode="lin" valueType="num">
                                      <p:cBhvr>
                                        <p:cTn id="63" dur="664" tmFilter="0.0,0.0; 0.25,0.07; 0.50,0.2; 0.75,0.467; 1.0,1.0">
                                          <p:stCondLst>
                                            <p:cond delay="0"/>
                                          </p:stCondLst>
                                        </p:cTn>
                                        <p:tgtEl>
                                          <p:spTgt spid="3">
                                            <p:txEl>
                                              <p:pRg st="3" end="3"/>
                                            </p:txEl>
                                          </p:spTgt>
                                        </p:tgtEl>
                                        <p:attrNameLst>
                                          <p:attrName>ppt_y</p:attrName>
                                        </p:attrNameLst>
                                      </p:cBhvr>
                                      <p:tavLst>
                                        <p:tav tm="0" fmla="#ppt_y-sin(pi*$)/3">
                                          <p:val>
                                            <p:fltVal val="0.5"/>
                                          </p:val>
                                        </p:tav>
                                        <p:tav tm="100000">
                                          <p:val>
                                            <p:fltVal val="1"/>
                                          </p:val>
                                        </p:tav>
                                      </p:tavLst>
                                    </p:anim>
                                    <p:anim calcmode="lin" valueType="num">
                                      <p:cBhvr>
                                        <p:cTn id="64" dur="664" tmFilter="0, 0; 0.125,0.2665; 0.25,0.4; 0.375,0.465; 0.5,0.5;  0.625,0.535; 0.75,0.6; 0.875,0.7335; 1,1">
                                          <p:stCondLst>
                                            <p:cond delay="664"/>
                                          </p:stCondLst>
                                        </p:cTn>
                                        <p:tgtEl>
                                          <p:spTgt spid="3">
                                            <p:txEl>
                                              <p:pRg st="3" end="3"/>
                                            </p:txEl>
                                          </p:spTgt>
                                        </p:tgtEl>
                                        <p:attrNameLst>
                                          <p:attrName>ppt_y</p:attrName>
                                        </p:attrNameLst>
                                      </p:cBhvr>
                                      <p:tavLst>
                                        <p:tav tm="0" fmla="#ppt_y-sin(pi*$)/9">
                                          <p:val>
                                            <p:fltVal val="0"/>
                                          </p:val>
                                        </p:tav>
                                        <p:tav tm="100000">
                                          <p:val>
                                            <p:fltVal val="1"/>
                                          </p:val>
                                        </p:tav>
                                      </p:tavLst>
                                    </p:anim>
                                    <p:anim calcmode="lin" valueType="num">
                                      <p:cBhvr>
                                        <p:cTn id="65" dur="332" tmFilter="0, 0; 0.125,0.2665; 0.25,0.4; 0.375,0.465; 0.5,0.5;  0.625,0.535; 0.75,0.6; 0.875,0.7335; 1,1">
                                          <p:stCondLst>
                                            <p:cond delay="1324"/>
                                          </p:stCondLst>
                                        </p:cTn>
                                        <p:tgtEl>
                                          <p:spTgt spid="3">
                                            <p:txEl>
                                              <p:pRg st="3" end="3"/>
                                            </p:txEl>
                                          </p:spTgt>
                                        </p:tgtEl>
                                        <p:attrNameLst>
                                          <p:attrName>ppt_y</p:attrName>
                                        </p:attrNameLst>
                                      </p:cBhvr>
                                      <p:tavLst>
                                        <p:tav tm="0" fmla="#ppt_y-sin(pi*$)/27">
                                          <p:val>
                                            <p:fltVal val="0"/>
                                          </p:val>
                                        </p:tav>
                                        <p:tav tm="100000">
                                          <p:val>
                                            <p:fltVal val="1"/>
                                          </p:val>
                                        </p:tav>
                                      </p:tavLst>
                                    </p:anim>
                                    <p:anim calcmode="lin" valueType="num">
                                      <p:cBhvr>
                                        <p:cTn id="66" dur="164" tmFilter="0, 0; 0.125,0.2665; 0.25,0.4; 0.375,0.465; 0.5,0.5;  0.625,0.535; 0.75,0.6; 0.875,0.7335; 1,1">
                                          <p:stCondLst>
                                            <p:cond delay="1656"/>
                                          </p:stCondLst>
                                        </p:cTn>
                                        <p:tgtEl>
                                          <p:spTgt spid="3">
                                            <p:txEl>
                                              <p:pRg st="3" end="3"/>
                                            </p:txEl>
                                          </p:spTgt>
                                        </p:tgtEl>
                                        <p:attrNameLst>
                                          <p:attrName>ppt_y</p:attrName>
                                        </p:attrNameLst>
                                      </p:cBhvr>
                                      <p:tavLst>
                                        <p:tav tm="0" fmla="#ppt_y-sin(pi*$)/81">
                                          <p:val>
                                            <p:fltVal val="0"/>
                                          </p:val>
                                        </p:tav>
                                        <p:tav tm="100000">
                                          <p:val>
                                            <p:fltVal val="1"/>
                                          </p:val>
                                        </p:tav>
                                      </p:tavLst>
                                    </p:anim>
                                    <p:animScale>
                                      <p:cBhvr>
                                        <p:cTn id="67" dur="26">
                                          <p:stCondLst>
                                            <p:cond delay="650"/>
                                          </p:stCondLst>
                                        </p:cTn>
                                        <p:tgtEl>
                                          <p:spTgt spid="3">
                                            <p:txEl>
                                              <p:pRg st="3" end="3"/>
                                            </p:txEl>
                                          </p:spTgt>
                                        </p:tgtEl>
                                      </p:cBhvr>
                                      <p:to x="100000" y="60000"/>
                                    </p:animScale>
                                    <p:animScale>
                                      <p:cBhvr>
                                        <p:cTn id="68" dur="166" decel="50000">
                                          <p:stCondLst>
                                            <p:cond delay="676"/>
                                          </p:stCondLst>
                                        </p:cTn>
                                        <p:tgtEl>
                                          <p:spTgt spid="3">
                                            <p:txEl>
                                              <p:pRg st="3" end="3"/>
                                            </p:txEl>
                                          </p:spTgt>
                                        </p:tgtEl>
                                      </p:cBhvr>
                                      <p:to x="100000" y="100000"/>
                                    </p:animScale>
                                    <p:animScale>
                                      <p:cBhvr>
                                        <p:cTn id="69" dur="26">
                                          <p:stCondLst>
                                            <p:cond delay="1312"/>
                                          </p:stCondLst>
                                        </p:cTn>
                                        <p:tgtEl>
                                          <p:spTgt spid="3">
                                            <p:txEl>
                                              <p:pRg st="3" end="3"/>
                                            </p:txEl>
                                          </p:spTgt>
                                        </p:tgtEl>
                                      </p:cBhvr>
                                      <p:to x="100000" y="80000"/>
                                    </p:animScale>
                                    <p:animScale>
                                      <p:cBhvr>
                                        <p:cTn id="70" dur="166" decel="50000">
                                          <p:stCondLst>
                                            <p:cond delay="1338"/>
                                          </p:stCondLst>
                                        </p:cTn>
                                        <p:tgtEl>
                                          <p:spTgt spid="3">
                                            <p:txEl>
                                              <p:pRg st="3" end="3"/>
                                            </p:txEl>
                                          </p:spTgt>
                                        </p:tgtEl>
                                      </p:cBhvr>
                                      <p:to x="100000" y="100000"/>
                                    </p:animScale>
                                    <p:animScale>
                                      <p:cBhvr>
                                        <p:cTn id="71" dur="26">
                                          <p:stCondLst>
                                            <p:cond delay="1642"/>
                                          </p:stCondLst>
                                        </p:cTn>
                                        <p:tgtEl>
                                          <p:spTgt spid="3">
                                            <p:txEl>
                                              <p:pRg st="3" end="3"/>
                                            </p:txEl>
                                          </p:spTgt>
                                        </p:tgtEl>
                                      </p:cBhvr>
                                      <p:to x="100000" y="90000"/>
                                    </p:animScale>
                                    <p:animScale>
                                      <p:cBhvr>
                                        <p:cTn id="72" dur="166" decel="50000">
                                          <p:stCondLst>
                                            <p:cond delay="1668"/>
                                          </p:stCondLst>
                                        </p:cTn>
                                        <p:tgtEl>
                                          <p:spTgt spid="3">
                                            <p:txEl>
                                              <p:pRg st="3" end="3"/>
                                            </p:txEl>
                                          </p:spTgt>
                                        </p:tgtEl>
                                      </p:cBhvr>
                                      <p:to x="100000" y="100000"/>
                                    </p:animScale>
                                    <p:animScale>
                                      <p:cBhvr>
                                        <p:cTn id="73" dur="26">
                                          <p:stCondLst>
                                            <p:cond delay="1808"/>
                                          </p:stCondLst>
                                        </p:cTn>
                                        <p:tgtEl>
                                          <p:spTgt spid="3">
                                            <p:txEl>
                                              <p:pRg st="3" end="3"/>
                                            </p:txEl>
                                          </p:spTgt>
                                        </p:tgtEl>
                                      </p:cBhvr>
                                      <p:to x="100000" y="95000"/>
                                    </p:animScale>
                                    <p:animScale>
                                      <p:cBhvr>
                                        <p:cTn id="74" dur="166" decel="50000">
                                          <p:stCondLst>
                                            <p:cond delay="1834"/>
                                          </p:stCondLst>
                                        </p:cTn>
                                        <p:tgtEl>
                                          <p:spTgt spid="3">
                                            <p:txEl>
                                              <p:pRg st="3" end="3"/>
                                            </p:txEl>
                                          </p:spTgt>
                                        </p:tgtEl>
                                      </p:cBhvr>
                                      <p:to x="100000" y="100000"/>
                                    </p:animScale>
                                  </p:childTnLst>
                                </p:cTn>
                              </p:par>
                            </p:childTnLst>
                          </p:cTn>
                        </p:par>
                      </p:childTnLst>
                    </p:cTn>
                  </p:par>
                  <p:par>
                    <p:cTn id="75" fill="hold">
                      <p:stCondLst>
                        <p:cond delay="indefinite"/>
                      </p:stCondLst>
                      <p:childTnLst>
                        <p:par>
                          <p:cTn id="76" fill="hold">
                            <p:stCondLst>
                              <p:cond delay="0"/>
                            </p:stCondLst>
                            <p:childTnLst>
                              <p:par>
                                <p:cTn id="77" presetID="26" presetClass="entr" presetSubtype="0" fill="hold" grpId="0" nodeType="clickEffect">
                                  <p:stCondLst>
                                    <p:cond delay="0"/>
                                  </p:stCondLst>
                                  <p:childTnLst>
                                    <p:set>
                                      <p:cBhvr>
                                        <p:cTn id="78" dur="1" fill="hold">
                                          <p:stCondLst>
                                            <p:cond delay="0"/>
                                          </p:stCondLst>
                                        </p:cTn>
                                        <p:tgtEl>
                                          <p:spTgt spid="3">
                                            <p:txEl>
                                              <p:pRg st="4" end="4"/>
                                            </p:txEl>
                                          </p:spTgt>
                                        </p:tgtEl>
                                        <p:attrNameLst>
                                          <p:attrName>style.visibility</p:attrName>
                                        </p:attrNameLst>
                                      </p:cBhvr>
                                      <p:to>
                                        <p:strVal val="visible"/>
                                      </p:to>
                                    </p:set>
                                    <p:animEffect transition="in" filter="wipe(down)">
                                      <p:cBhvr>
                                        <p:cTn id="79" dur="580">
                                          <p:stCondLst>
                                            <p:cond delay="0"/>
                                          </p:stCondLst>
                                        </p:cTn>
                                        <p:tgtEl>
                                          <p:spTgt spid="3">
                                            <p:txEl>
                                              <p:pRg st="4" end="4"/>
                                            </p:txEl>
                                          </p:spTgt>
                                        </p:tgtEl>
                                      </p:cBhvr>
                                    </p:animEffect>
                                    <p:anim calcmode="lin" valueType="num">
                                      <p:cBhvr>
                                        <p:cTn id="80" dur="1822" tmFilter="0,0; 0.14,0.36; 0.43,0.73; 0.71,0.91; 1.0,1.0">
                                          <p:stCondLst>
                                            <p:cond delay="0"/>
                                          </p:stCondLst>
                                        </p:cTn>
                                        <p:tgtEl>
                                          <p:spTgt spid="3">
                                            <p:txEl>
                                              <p:pRg st="4" end="4"/>
                                            </p:txEl>
                                          </p:spTgt>
                                        </p:tgtEl>
                                        <p:attrNameLst>
                                          <p:attrName>ppt_x</p:attrName>
                                        </p:attrNameLst>
                                      </p:cBhvr>
                                      <p:tavLst>
                                        <p:tav tm="0">
                                          <p:val>
                                            <p:strVal val="#ppt_x-0.25"/>
                                          </p:val>
                                        </p:tav>
                                        <p:tav tm="100000">
                                          <p:val>
                                            <p:strVal val="#ppt_x"/>
                                          </p:val>
                                        </p:tav>
                                      </p:tavLst>
                                    </p:anim>
                                    <p:anim calcmode="lin" valueType="num">
                                      <p:cBhvr>
                                        <p:cTn id="81" dur="664" tmFilter="0.0,0.0; 0.25,0.07; 0.50,0.2; 0.75,0.467; 1.0,1.0">
                                          <p:stCondLst>
                                            <p:cond delay="0"/>
                                          </p:stCondLst>
                                        </p:cTn>
                                        <p:tgtEl>
                                          <p:spTgt spid="3">
                                            <p:txEl>
                                              <p:pRg st="4" end="4"/>
                                            </p:txEl>
                                          </p:spTgt>
                                        </p:tgtEl>
                                        <p:attrNameLst>
                                          <p:attrName>ppt_y</p:attrName>
                                        </p:attrNameLst>
                                      </p:cBhvr>
                                      <p:tavLst>
                                        <p:tav tm="0" fmla="#ppt_y-sin(pi*$)/3">
                                          <p:val>
                                            <p:fltVal val="0.5"/>
                                          </p:val>
                                        </p:tav>
                                        <p:tav tm="100000">
                                          <p:val>
                                            <p:fltVal val="1"/>
                                          </p:val>
                                        </p:tav>
                                      </p:tavLst>
                                    </p:anim>
                                    <p:anim calcmode="lin" valueType="num">
                                      <p:cBhvr>
                                        <p:cTn id="82" dur="664" tmFilter="0, 0; 0.125,0.2665; 0.25,0.4; 0.375,0.465; 0.5,0.5;  0.625,0.535; 0.75,0.6; 0.875,0.7335; 1,1">
                                          <p:stCondLst>
                                            <p:cond delay="664"/>
                                          </p:stCondLst>
                                        </p:cTn>
                                        <p:tgtEl>
                                          <p:spTgt spid="3">
                                            <p:txEl>
                                              <p:pRg st="4" end="4"/>
                                            </p:txEl>
                                          </p:spTgt>
                                        </p:tgtEl>
                                        <p:attrNameLst>
                                          <p:attrName>ppt_y</p:attrName>
                                        </p:attrNameLst>
                                      </p:cBhvr>
                                      <p:tavLst>
                                        <p:tav tm="0" fmla="#ppt_y-sin(pi*$)/9">
                                          <p:val>
                                            <p:fltVal val="0"/>
                                          </p:val>
                                        </p:tav>
                                        <p:tav tm="100000">
                                          <p:val>
                                            <p:fltVal val="1"/>
                                          </p:val>
                                        </p:tav>
                                      </p:tavLst>
                                    </p:anim>
                                    <p:anim calcmode="lin" valueType="num">
                                      <p:cBhvr>
                                        <p:cTn id="83" dur="332" tmFilter="0, 0; 0.125,0.2665; 0.25,0.4; 0.375,0.465; 0.5,0.5;  0.625,0.535; 0.75,0.6; 0.875,0.7335; 1,1">
                                          <p:stCondLst>
                                            <p:cond delay="1324"/>
                                          </p:stCondLst>
                                        </p:cTn>
                                        <p:tgtEl>
                                          <p:spTgt spid="3">
                                            <p:txEl>
                                              <p:pRg st="4" end="4"/>
                                            </p:txEl>
                                          </p:spTgt>
                                        </p:tgtEl>
                                        <p:attrNameLst>
                                          <p:attrName>ppt_y</p:attrName>
                                        </p:attrNameLst>
                                      </p:cBhvr>
                                      <p:tavLst>
                                        <p:tav tm="0" fmla="#ppt_y-sin(pi*$)/27">
                                          <p:val>
                                            <p:fltVal val="0"/>
                                          </p:val>
                                        </p:tav>
                                        <p:tav tm="100000">
                                          <p:val>
                                            <p:fltVal val="1"/>
                                          </p:val>
                                        </p:tav>
                                      </p:tavLst>
                                    </p:anim>
                                    <p:anim calcmode="lin" valueType="num">
                                      <p:cBhvr>
                                        <p:cTn id="84" dur="164" tmFilter="0, 0; 0.125,0.2665; 0.25,0.4; 0.375,0.465; 0.5,0.5;  0.625,0.535; 0.75,0.6; 0.875,0.7335; 1,1">
                                          <p:stCondLst>
                                            <p:cond delay="1656"/>
                                          </p:stCondLst>
                                        </p:cTn>
                                        <p:tgtEl>
                                          <p:spTgt spid="3">
                                            <p:txEl>
                                              <p:pRg st="4" end="4"/>
                                            </p:txEl>
                                          </p:spTgt>
                                        </p:tgtEl>
                                        <p:attrNameLst>
                                          <p:attrName>ppt_y</p:attrName>
                                        </p:attrNameLst>
                                      </p:cBhvr>
                                      <p:tavLst>
                                        <p:tav tm="0" fmla="#ppt_y-sin(pi*$)/81">
                                          <p:val>
                                            <p:fltVal val="0"/>
                                          </p:val>
                                        </p:tav>
                                        <p:tav tm="100000">
                                          <p:val>
                                            <p:fltVal val="1"/>
                                          </p:val>
                                        </p:tav>
                                      </p:tavLst>
                                    </p:anim>
                                    <p:animScale>
                                      <p:cBhvr>
                                        <p:cTn id="85" dur="26">
                                          <p:stCondLst>
                                            <p:cond delay="650"/>
                                          </p:stCondLst>
                                        </p:cTn>
                                        <p:tgtEl>
                                          <p:spTgt spid="3">
                                            <p:txEl>
                                              <p:pRg st="4" end="4"/>
                                            </p:txEl>
                                          </p:spTgt>
                                        </p:tgtEl>
                                      </p:cBhvr>
                                      <p:to x="100000" y="60000"/>
                                    </p:animScale>
                                    <p:animScale>
                                      <p:cBhvr>
                                        <p:cTn id="86" dur="166" decel="50000">
                                          <p:stCondLst>
                                            <p:cond delay="676"/>
                                          </p:stCondLst>
                                        </p:cTn>
                                        <p:tgtEl>
                                          <p:spTgt spid="3">
                                            <p:txEl>
                                              <p:pRg st="4" end="4"/>
                                            </p:txEl>
                                          </p:spTgt>
                                        </p:tgtEl>
                                      </p:cBhvr>
                                      <p:to x="100000" y="100000"/>
                                    </p:animScale>
                                    <p:animScale>
                                      <p:cBhvr>
                                        <p:cTn id="87" dur="26">
                                          <p:stCondLst>
                                            <p:cond delay="1312"/>
                                          </p:stCondLst>
                                        </p:cTn>
                                        <p:tgtEl>
                                          <p:spTgt spid="3">
                                            <p:txEl>
                                              <p:pRg st="4" end="4"/>
                                            </p:txEl>
                                          </p:spTgt>
                                        </p:tgtEl>
                                      </p:cBhvr>
                                      <p:to x="100000" y="80000"/>
                                    </p:animScale>
                                    <p:animScale>
                                      <p:cBhvr>
                                        <p:cTn id="88" dur="166" decel="50000">
                                          <p:stCondLst>
                                            <p:cond delay="1338"/>
                                          </p:stCondLst>
                                        </p:cTn>
                                        <p:tgtEl>
                                          <p:spTgt spid="3">
                                            <p:txEl>
                                              <p:pRg st="4" end="4"/>
                                            </p:txEl>
                                          </p:spTgt>
                                        </p:tgtEl>
                                      </p:cBhvr>
                                      <p:to x="100000" y="100000"/>
                                    </p:animScale>
                                    <p:animScale>
                                      <p:cBhvr>
                                        <p:cTn id="89" dur="26">
                                          <p:stCondLst>
                                            <p:cond delay="1642"/>
                                          </p:stCondLst>
                                        </p:cTn>
                                        <p:tgtEl>
                                          <p:spTgt spid="3">
                                            <p:txEl>
                                              <p:pRg st="4" end="4"/>
                                            </p:txEl>
                                          </p:spTgt>
                                        </p:tgtEl>
                                      </p:cBhvr>
                                      <p:to x="100000" y="90000"/>
                                    </p:animScale>
                                    <p:animScale>
                                      <p:cBhvr>
                                        <p:cTn id="90" dur="166" decel="50000">
                                          <p:stCondLst>
                                            <p:cond delay="1668"/>
                                          </p:stCondLst>
                                        </p:cTn>
                                        <p:tgtEl>
                                          <p:spTgt spid="3">
                                            <p:txEl>
                                              <p:pRg st="4" end="4"/>
                                            </p:txEl>
                                          </p:spTgt>
                                        </p:tgtEl>
                                      </p:cBhvr>
                                      <p:to x="100000" y="100000"/>
                                    </p:animScale>
                                    <p:animScale>
                                      <p:cBhvr>
                                        <p:cTn id="91" dur="26">
                                          <p:stCondLst>
                                            <p:cond delay="1808"/>
                                          </p:stCondLst>
                                        </p:cTn>
                                        <p:tgtEl>
                                          <p:spTgt spid="3">
                                            <p:txEl>
                                              <p:pRg st="4" end="4"/>
                                            </p:txEl>
                                          </p:spTgt>
                                        </p:tgtEl>
                                      </p:cBhvr>
                                      <p:to x="100000" y="95000"/>
                                    </p:animScale>
                                    <p:animScale>
                                      <p:cBhvr>
                                        <p:cTn id="92" dur="166" decel="50000">
                                          <p:stCondLst>
                                            <p:cond delay="1834"/>
                                          </p:stCondLst>
                                        </p:cTn>
                                        <p:tgtEl>
                                          <p:spTgt spid="3">
                                            <p:txEl>
                                              <p:pRg st="4" end="4"/>
                                            </p:txEl>
                                          </p:spTgt>
                                        </p:tgtEl>
                                      </p:cBhvr>
                                      <p:to x="100000" y="100000"/>
                                    </p:animScale>
                                  </p:childTnLst>
                                </p:cTn>
                              </p:par>
                            </p:childTnLst>
                          </p:cTn>
                        </p:par>
                      </p:childTnLst>
                    </p:cTn>
                  </p:par>
                  <p:par>
                    <p:cTn id="93" fill="hold">
                      <p:stCondLst>
                        <p:cond delay="indefinite"/>
                      </p:stCondLst>
                      <p:childTnLst>
                        <p:par>
                          <p:cTn id="94" fill="hold">
                            <p:stCondLst>
                              <p:cond delay="0"/>
                            </p:stCondLst>
                            <p:childTnLst>
                              <p:par>
                                <p:cTn id="95" presetID="26" presetClass="entr" presetSubtype="0" fill="hold" grpId="0" nodeType="clickEffect">
                                  <p:stCondLst>
                                    <p:cond delay="0"/>
                                  </p:stCondLst>
                                  <p:childTnLst>
                                    <p:set>
                                      <p:cBhvr>
                                        <p:cTn id="96" dur="1" fill="hold">
                                          <p:stCondLst>
                                            <p:cond delay="0"/>
                                          </p:stCondLst>
                                        </p:cTn>
                                        <p:tgtEl>
                                          <p:spTgt spid="3">
                                            <p:txEl>
                                              <p:pRg st="5" end="5"/>
                                            </p:txEl>
                                          </p:spTgt>
                                        </p:tgtEl>
                                        <p:attrNameLst>
                                          <p:attrName>style.visibility</p:attrName>
                                        </p:attrNameLst>
                                      </p:cBhvr>
                                      <p:to>
                                        <p:strVal val="visible"/>
                                      </p:to>
                                    </p:set>
                                    <p:animEffect transition="in" filter="wipe(down)">
                                      <p:cBhvr>
                                        <p:cTn id="97" dur="580">
                                          <p:stCondLst>
                                            <p:cond delay="0"/>
                                          </p:stCondLst>
                                        </p:cTn>
                                        <p:tgtEl>
                                          <p:spTgt spid="3">
                                            <p:txEl>
                                              <p:pRg st="5" end="5"/>
                                            </p:txEl>
                                          </p:spTgt>
                                        </p:tgtEl>
                                      </p:cBhvr>
                                    </p:animEffect>
                                    <p:anim calcmode="lin" valueType="num">
                                      <p:cBhvr>
                                        <p:cTn id="98" dur="1822" tmFilter="0,0; 0.14,0.36; 0.43,0.73; 0.71,0.91; 1.0,1.0">
                                          <p:stCondLst>
                                            <p:cond delay="0"/>
                                          </p:stCondLst>
                                        </p:cTn>
                                        <p:tgtEl>
                                          <p:spTgt spid="3">
                                            <p:txEl>
                                              <p:pRg st="5" end="5"/>
                                            </p:txEl>
                                          </p:spTgt>
                                        </p:tgtEl>
                                        <p:attrNameLst>
                                          <p:attrName>ppt_x</p:attrName>
                                        </p:attrNameLst>
                                      </p:cBhvr>
                                      <p:tavLst>
                                        <p:tav tm="0">
                                          <p:val>
                                            <p:strVal val="#ppt_x-0.25"/>
                                          </p:val>
                                        </p:tav>
                                        <p:tav tm="100000">
                                          <p:val>
                                            <p:strVal val="#ppt_x"/>
                                          </p:val>
                                        </p:tav>
                                      </p:tavLst>
                                    </p:anim>
                                    <p:anim calcmode="lin" valueType="num">
                                      <p:cBhvr>
                                        <p:cTn id="99" dur="664" tmFilter="0.0,0.0; 0.25,0.07; 0.50,0.2; 0.75,0.467; 1.0,1.0">
                                          <p:stCondLst>
                                            <p:cond delay="0"/>
                                          </p:stCondLst>
                                        </p:cTn>
                                        <p:tgtEl>
                                          <p:spTgt spid="3">
                                            <p:txEl>
                                              <p:pRg st="5" end="5"/>
                                            </p:txEl>
                                          </p:spTgt>
                                        </p:tgtEl>
                                        <p:attrNameLst>
                                          <p:attrName>ppt_y</p:attrName>
                                        </p:attrNameLst>
                                      </p:cBhvr>
                                      <p:tavLst>
                                        <p:tav tm="0" fmla="#ppt_y-sin(pi*$)/3">
                                          <p:val>
                                            <p:fltVal val="0.5"/>
                                          </p:val>
                                        </p:tav>
                                        <p:tav tm="100000">
                                          <p:val>
                                            <p:fltVal val="1"/>
                                          </p:val>
                                        </p:tav>
                                      </p:tavLst>
                                    </p:anim>
                                    <p:anim calcmode="lin" valueType="num">
                                      <p:cBhvr>
                                        <p:cTn id="100" dur="664" tmFilter="0, 0; 0.125,0.2665; 0.25,0.4; 0.375,0.465; 0.5,0.5;  0.625,0.535; 0.75,0.6; 0.875,0.7335; 1,1">
                                          <p:stCondLst>
                                            <p:cond delay="664"/>
                                          </p:stCondLst>
                                        </p:cTn>
                                        <p:tgtEl>
                                          <p:spTgt spid="3">
                                            <p:txEl>
                                              <p:pRg st="5" end="5"/>
                                            </p:txEl>
                                          </p:spTgt>
                                        </p:tgtEl>
                                        <p:attrNameLst>
                                          <p:attrName>ppt_y</p:attrName>
                                        </p:attrNameLst>
                                      </p:cBhvr>
                                      <p:tavLst>
                                        <p:tav tm="0" fmla="#ppt_y-sin(pi*$)/9">
                                          <p:val>
                                            <p:fltVal val="0"/>
                                          </p:val>
                                        </p:tav>
                                        <p:tav tm="100000">
                                          <p:val>
                                            <p:fltVal val="1"/>
                                          </p:val>
                                        </p:tav>
                                      </p:tavLst>
                                    </p:anim>
                                    <p:anim calcmode="lin" valueType="num">
                                      <p:cBhvr>
                                        <p:cTn id="101" dur="332" tmFilter="0, 0; 0.125,0.2665; 0.25,0.4; 0.375,0.465; 0.5,0.5;  0.625,0.535; 0.75,0.6; 0.875,0.7335; 1,1">
                                          <p:stCondLst>
                                            <p:cond delay="1324"/>
                                          </p:stCondLst>
                                        </p:cTn>
                                        <p:tgtEl>
                                          <p:spTgt spid="3">
                                            <p:txEl>
                                              <p:pRg st="5" end="5"/>
                                            </p:txEl>
                                          </p:spTgt>
                                        </p:tgtEl>
                                        <p:attrNameLst>
                                          <p:attrName>ppt_y</p:attrName>
                                        </p:attrNameLst>
                                      </p:cBhvr>
                                      <p:tavLst>
                                        <p:tav tm="0" fmla="#ppt_y-sin(pi*$)/27">
                                          <p:val>
                                            <p:fltVal val="0"/>
                                          </p:val>
                                        </p:tav>
                                        <p:tav tm="100000">
                                          <p:val>
                                            <p:fltVal val="1"/>
                                          </p:val>
                                        </p:tav>
                                      </p:tavLst>
                                    </p:anim>
                                    <p:anim calcmode="lin" valueType="num">
                                      <p:cBhvr>
                                        <p:cTn id="102" dur="164" tmFilter="0, 0; 0.125,0.2665; 0.25,0.4; 0.375,0.465; 0.5,0.5;  0.625,0.535; 0.75,0.6; 0.875,0.7335; 1,1">
                                          <p:stCondLst>
                                            <p:cond delay="1656"/>
                                          </p:stCondLst>
                                        </p:cTn>
                                        <p:tgtEl>
                                          <p:spTgt spid="3">
                                            <p:txEl>
                                              <p:pRg st="5" end="5"/>
                                            </p:txEl>
                                          </p:spTgt>
                                        </p:tgtEl>
                                        <p:attrNameLst>
                                          <p:attrName>ppt_y</p:attrName>
                                        </p:attrNameLst>
                                      </p:cBhvr>
                                      <p:tavLst>
                                        <p:tav tm="0" fmla="#ppt_y-sin(pi*$)/81">
                                          <p:val>
                                            <p:fltVal val="0"/>
                                          </p:val>
                                        </p:tav>
                                        <p:tav tm="100000">
                                          <p:val>
                                            <p:fltVal val="1"/>
                                          </p:val>
                                        </p:tav>
                                      </p:tavLst>
                                    </p:anim>
                                    <p:animScale>
                                      <p:cBhvr>
                                        <p:cTn id="103" dur="26">
                                          <p:stCondLst>
                                            <p:cond delay="650"/>
                                          </p:stCondLst>
                                        </p:cTn>
                                        <p:tgtEl>
                                          <p:spTgt spid="3">
                                            <p:txEl>
                                              <p:pRg st="5" end="5"/>
                                            </p:txEl>
                                          </p:spTgt>
                                        </p:tgtEl>
                                      </p:cBhvr>
                                      <p:to x="100000" y="60000"/>
                                    </p:animScale>
                                    <p:animScale>
                                      <p:cBhvr>
                                        <p:cTn id="104" dur="166" decel="50000">
                                          <p:stCondLst>
                                            <p:cond delay="676"/>
                                          </p:stCondLst>
                                        </p:cTn>
                                        <p:tgtEl>
                                          <p:spTgt spid="3">
                                            <p:txEl>
                                              <p:pRg st="5" end="5"/>
                                            </p:txEl>
                                          </p:spTgt>
                                        </p:tgtEl>
                                      </p:cBhvr>
                                      <p:to x="100000" y="100000"/>
                                    </p:animScale>
                                    <p:animScale>
                                      <p:cBhvr>
                                        <p:cTn id="105" dur="26">
                                          <p:stCondLst>
                                            <p:cond delay="1312"/>
                                          </p:stCondLst>
                                        </p:cTn>
                                        <p:tgtEl>
                                          <p:spTgt spid="3">
                                            <p:txEl>
                                              <p:pRg st="5" end="5"/>
                                            </p:txEl>
                                          </p:spTgt>
                                        </p:tgtEl>
                                      </p:cBhvr>
                                      <p:to x="100000" y="80000"/>
                                    </p:animScale>
                                    <p:animScale>
                                      <p:cBhvr>
                                        <p:cTn id="106" dur="166" decel="50000">
                                          <p:stCondLst>
                                            <p:cond delay="1338"/>
                                          </p:stCondLst>
                                        </p:cTn>
                                        <p:tgtEl>
                                          <p:spTgt spid="3">
                                            <p:txEl>
                                              <p:pRg st="5" end="5"/>
                                            </p:txEl>
                                          </p:spTgt>
                                        </p:tgtEl>
                                      </p:cBhvr>
                                      <p:to x="100000" y="100000"/>
                                    </p:animScale>
                                    <p:animScale>
                                      <p:cBhvr>
                                        <p:cTn id="107" dur="26">
                                          <p:stCondLst>
                                            <p:cond delay="1642"/>
                                          </p:stCondLst>
                                        </p:cTn>
                                        <p:tgtEl>
                                          <p:spTgt spid="3">
                                            <p:txEl>
                                              <p:pRg st="5" end="5"/>
                                            </p:txEl>
                                          </p:spTgt>
                                        </p:tgtEl>
                                      </p:cBhvr>
                                      <p:to x="100000" y="90000"/>
                                    </p:animScale>
                                    <p:animScale>
                                      <p:cBhvr>
                                        <p:cTn id="108" dur="166" decel="50000">
                                          <p:stCondLst>
                                            <p:cond delay="1668"/>
                                          </p:stCondLst>
                                        </p:cTn>
                                        <p:tgtEl>
                                          <p:spTgt spid="3">
                                            <p:txEl>
                                              <p:pRg st="5" end="5"/>
                                            </p:txEl>
                                          </p:spTgt>
                                        </p:tgtEl>
                                      </p:cBhvr>
                                      <p:to x="100000" y="100000"/>
                                    </p:animScale>
                                    <p:animScale>
                                      <p:cBhvr>
                                        <p:cTn id="109" dur="26">
                                          <p:stCondLst>
                                            <p:cond delay="1808"/>
                                          </p:stCondLst>
                                        </p:cTn>
                                        <p:tgtEl>
                                          <p:spTgt spid="3">
                                            <p:txEl>
                                              <p:pRg st="5" end="5"/>
                                            </p:txEl>
                                          </p:spTgt>
                                        </p:tgtEl>
                                      </p:cBhvr>
                                      <p:to x="100000" y="95000"/>
                                    </p:animScale>
                                    <p:animScale>
                                      <p:cBhvr>
                                        <p:cTn id="110" dur="166" decel="50000">
                                          <p:stCondLst>
                                            <p:cond delay="1834"/>
                                          </p:stCondLst>
                                        </p:cTn>
                                        <p:tgtEl>
                                          <p:spTgt spid="3">
                                            <p:txEl>
                                              <p:pRg st="5" end="5"/>
                                            </p:txEl>
                                          </p:spTgt>
                                        </p:tgtEl>
                                      </p:cBhvr>
                                      <p:to x="100000" y="100000"/>
                                    </p:animScale>
                                  </p:childTnLst>
                                </p:cTn>
                              </p:par>
                            </p:childTnLst>
                          </p:cTn>
                        </p:par>
                      </p:childTnLst>
                    </p:cTn>
                  </p:par>
                  <p:par>
                    <p:cTn id="111" fill="hold">
                      <p:stCondLst>
                        <p:cond delay="indefinite"/>
                      </p:stCondLst>
                      <p:childTnLst>
                        <p:par>
                          <p:cTn id="112" fill="hold">
                            <p:stCondLst>
                              <p:cond delay="0"/>
                            </p:stCondLst>
                            <p:childTnLst>
                              <p:par>
                                <p:cTn id="113" presetID="53" presetClass="entr" presetSubtype="16" fill="hold" nodeType="clickEffect">
                                  <p:stCondLst>
                                    <p:cond delay="0"/>
                                  </p:stCondLst>
                                  <p:childTnLst>
                                    <p:set>
                                      <p:cBhvr>
                                        <p:cTn id="114" dur="1" fill="hold">
                                          <p:stCondLst>
                                            <p:cond delay="0"/>
                                          </p:stCondLst>
                                        </p:cTn>
                                        <p:tgtEl>
                                          <p:spTgt spid="1026"/>
                                        </p:tgtEl>
                                        <p:attrNameLst>
                                          <p:attrName>style.visibility</p:attrName>
                                        </p:attrNameLst>
                                      </p:cBhvr>
                                      <p:to>
                                        <p:strVal val="visible"/>
                                      </p:to>
                                    </p:set>
                                    <p:anim calcmode="lin" valueType="num">
                                      <p:cBhvr>
                                        <p:cTn id="115" dur="500" fill="hold"/>
                                        <p:tgtEl>
                                          <p:spTgt spid="1026"/>
                                        </p:tgtEl>
                                        <p:attrNameLst>
                                          <p:attrName>ppt_w</p:attrName>
                                        </p:attrNameLst>
                                      </p:cBhvr>
                                      <p:tavLst>
                                        <p:tav tm="0">
                                          <p:val>
                                            <p:fltVal val="0"/>
                                          </p:val>
                                        </p:tav>
                                        <p:tav tm="100000">
                                          <p:val>
                                            <p:strVal val="#ppt_w"/>
                                          </p:val>
                                        </p:tav>
                                      </p:tavLst>
                                    </p:anim>
                                    <p:anim calcmode="lin" valueType="num">
                                      <p:cBhvr>
                                        <p:cTn id="116" dur="500" fill="hold"/>
                                        <p:tgtEl>
                                          <p:spTgt spid="1026"/>
                                        </p:tgtEl>
                                        <p:attrNameLst>
                                          <p:attrName>ppt_h</p:attrName>
                                        </p:attrNameLst>
                                      </p:cBhvr>
                                      <p:tavLst>
                                        <p:tav tm="0">
                                          <p:val>
                                            <p:fltVal val="0"/>
                                          </p:val>
                                        </p:tav>
                                        <p:tav tm="100000">
                                          <p:val>
                                            <p:strVal val="#ppt_h"/>
                                          </p:val>
                                        </p:tav>
                                      </p:tavLst>
                                    </p:anim>
                                    <p:animEffect transition="in" filter="fade">
                                      <p:cBhvr>
                                        <p:cTn id="117"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Jan Žižka z Trocnova</a:t>
            </a:r>
            <a:endParaRPr lang="cs-CZ" dirty="0"/>
          </a:p>
        </p:txBody>
      </p:sp>
      <p:sp>
        <p:nvSpPr>
          <p:cNvPr id="3" name="Zástupný symbol pro obsah 2"/>
          <p:cNvSpPr>
            <a:spLocks noGrp="1"/>
          </p:cNvSpPr>
          <p:nvPr>
            <p:ph idx="1"/>
          </p:nvPr>
        </p:nvSpPr>
        <p:spPr/>
        <p:txBody>
          <a:bodyPr/>
          <a:lstStyle/>
          <a:p>
            <a:pPr>
              <a:buFont typeface="Wingdings" pitchFamily="2" charset="2"/>
              <a:buChar char="ü"/>
            </a:pPr>
            <a:r>
              <a:rPr lang="cs-CZ" sz="2400" dirty="0" smtClean="0"/>
              <a:t>pocházel z chudého zemanského rodu</a:t>
            </a:r>
          </a:p>
          <a:p>
            <a:pPr>
              <a:buFont typeface="Wingdings" pitchFamily="2" charset="2"/>
              <a:buChar char="ü"/>
            </a:pPr>
            <a:r>
              <a:rPr lang="cs-CZ" sz="2400" dirty="0" smtClean="0"/>
              <a:t>v mládí přišel o oko ve vojsku u královského dvora</a:t>
            </a:r>
          </a:p>
          <a:p>
            <a:pPr>
              <a:buFont typeface="Wingdings" pitchFamily="2" charset="2"/>
              <a:buChar char="ü"/>
            </a:pPr>
            <a:r>
              <a:rPr lang="cs-CZ" sz="2400" dirty="0" smtClean="0"/>
              <a:t>stal se hejtmanem u husitů</a:t>
            </a:r>
          </a:p>
          <a:p>
            <a:pPr>
              <a:buFont typeface="Wingdings" pitchFamily="2" charset="2"/>
              <a:buChar char="ü"/>
            </a:pPr>
            <a:r>
              <a:rPr lang="cs-CZ" sz="2400" dirty="0" smtClean="0"/>
              <a:t>všechny bitvy, které vedl, skončily vítězstvím husitů</a:t>
            </a:r>
          </a:p>
          <a:p>
            <a:pPr>
              <a:buFont typeface="Wingdings" pitchFamily="2" charset="2"/>
              <a:buChar char="ü"/>
            </a:pPr>
            <a:r>
              <a:rPr lang="cs-CZ" sz="2400" dirty="0" smtClean="0"/>
              <a:t>husitská vojska vedl i jako úplně slepý</a:t>
            </a:r>
          </a:p>
          <a:p>
            <a:pPr>
              <a:buFont typeface="Wingdings" pitchFamily="2" charset="2"/>
              <a:buChar char="ü"/>
            </a:pPr>
            <a:r>
              <a:rPr lang="cs-CZ" sz="2400" dirty="0" smtClean="0"/>
              <a:t>mezi husity byl oblíbený a uznávaný vůdce</a:t>
            </a:r>
          </a:p>
          <a:p>
            <a:pPr>
              <a:buFont typeface="Wingdings" pitchFamily="2" charset="2"/>
              <a:buChar char="ü"/>
            </a:pPr>
            <a:r>
              <a:rPr lang="cs-CZ" sz="2400" dirty="0"/>
              <a:t>p</a:t>
            </a:r>
            <a:r>
              <a:rPr lang="cs-CZ" sz="2400" dirty="0" smtClean="0"/>
              <a:t>o jeho smrti si část husitů říkala „sirotci“</a:t>
            </a:r>
          </a:p>
          <a:p>
            <a:pPr>
              <a:buFont typeface="Wingdings" pitchFamily="2" charset="2"/>
              <a:buChar char="ü"/>
            </a:pPr>
            <a:endParaRPr lang="cs-CZ"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35896" y="836712"/>
            <a:ext cx="4960392" cy="58951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54229420"/>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p:cTn id="15"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6"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7"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18" dur="10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p:cTn id="23"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4"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25"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26" dur="1000"/>
                                        <p:tgtEl>
                                          <p:spTgt spid="3">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p:cTn id="31"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2"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33" dur="1000" fill="hold"/>
                                        <p:tgtEl>
                                          <p:spTgt spid="3">
                                            <p:txEl>
                                              <p:pRg st="3" end="3"/>
                                            </p:txEl>
                                          </p:spTgt>
                                        </p:tgtEl>
                                        <p:attrNameLst>
                                          <p:attrName>style.rotation</p:attrName>
                                        </p:attrNameLst>
                                      </p:cBhvr>
                                      <p:tavLst>
                                        <p:tav tm="0">
                                          <p:val>
                                            <p:fltVal val="90"/>
                                          </p:val>
                                        </p:tav>
                                        <p:tav tm="100000">
                                          <p:val>
                                            <p:fltVal val="0"/>
                                          </p:val>
                                        </p:tav>
                                      </p:tavLst>
                                    </p:anim>
                                    <p:animEffect transition="in" filter="fade">
                                      <p:cBhvr>
                                        <p:cTn id="34" dur="1000"/>
                                        <p:tgtEl>
                                          <p:spTgt spid="3">
                                            <p:txEl>
                                              <p:pRg st="3" end="3"/>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31" presetClass="entr" presetSubtype="0" fill="hold" grpId="0" nodeType="clickEffect">
                                  <p:stCondLst>
                                    <p:cond delay="0"/>
                                  </p:stCondLst>
                                  <p:childTnLst>
                                    <p:set>
                                      <p:cBhvr>
                                        <p:cTn id="38" dur="1" fill="hold">
                                          <p:stCondLst>
                                            <p:cond delay="0"/>
                                          </p:stCondLst>
                                        </p:cTn>
                                        <p:tgtEl>
                                          <p:spTgt spid="3">
                                            <p:txEl>
                                              <p:pRg st="4" end="4"/>
                                            </p:txEl>
                                          </p:spTgt>
                                        </p:tgtEl>
                                        <p:attrNameLst>
                                          <p:attrName>style.visibility</p:attrName>
                                        </p:attrNameLst>
                                      </p:cBhvr>
                                      <p:to>
                                        <p:strVal val="visible"/>
                                      </p:to>
                                    </p:set>
                                    <p:anim calcmode="lin" valueType="num">
                                      <p:cBhvr>
                                        <p:cTn id="39" dur="1000" fill="hold"/>
                                        <p:tgtEl>
                                          <p:spTgt spid="3">
                                            <p:txEl>
                                              <p:pRg st="4" end="4"/>
                                            </p:txEl>
                                          </p:spTgt>
                                        </p:tgtEl>
                                        <p:attrNameLst>
                                          <p:attrName>ppt_w</p:attrName>
                                        </p:attrNameLst>
                                      </p:cBhvr>
                                      <p:tavLst>
                                        <p:tav tm="0">
                                          <p:val>
                                            <p:fltVal val="0"/>
                                          </p:val>
                                        </p:tav>
                                        <p:tav tm="100000">
                                          <p:val>
                                            <p:strVal val="#ppt_w"/>
                                          </p:val>
                                        </p:tav>
                                      </p:tavLst>
                                    </p:anim>
                                    <p:anim calcmode="lin" valueType="num">
                                      <p:cBhvr>
                                        <p:cTn id="40" dur="1000" fill="hold"/>
                                        <p:tgtEl>
                                          <p:spTgt spid="3">
                                            <p:txEl>
                                              <p:pRg st="4" end="4"/>
                                            </p:txEl>
                                          </p:spTgt>
                                        </p:tgtEl>
                                        <p:attrNameLst>
                                          <p:attrName>ppt_h</p:attrName>
                                        </p:attrNameLst>
                                      </p:cBhvr>
                                      <p:tavLst>
                                        <p:tav tm="0">
                                          <p:val>
                                            <p:fltVal val="0"/>
                                          </p:val>
                                        </p:tav>
                                        <p:tav tm="100000">
                                          <p:val>
                                            <p:strVal val="#ppt_h"/>
                                          </p:val>
                                        </p:tav>
                                      </p:tavLst>
                                    </p:anim>
                                    <p:anim calcmode="lin" valueType="num">
                                      <p:cBhvr>
                                        <p:cTn id="41" dur="1000" fill="hold"/>
                                        <p:tgtEl>
                                          <p:spTgt spid="3">
                                            <p:txEl>
                                              <p:pRg st="4" end="4"/>
                                            </p:txEl>
                                          </p:spTgt>
                                        </p:tgtEl>
                                        <p:attrNameLst>
                                          <p:attrName>style.rotation</p:attrName>
                                        </p:attrNameLst>
                                      </p:cBhvr>
                                      <p:tavLst>
                                        <p:tav tm="0">
                                          <p:val>
                                            <p:fltVal val="90"/>
                                          </p:val>
                                        </p:tav>
                                        <p:tav tm="100000">
                                          <p:val>
                                            <p:fltVal val="0"/>
                                          </p:val>
                                        </p:tav>
                                      </p:tavLst>
                                    </p:anim>
                                    <p:animEffect transition="in" filter="fade">
                                      <p:cBhvr>
                                        <p:cTn id="42" dur="1000"/>
                                        <p:tgtEl>
                                          <p:spTgt spid="3">
                                            <p:txEl>
                                              <p:pRg st="4" end="4"/>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31" presetClass="entr" presetSubtype="0" fill="hold" grpId="0" nodeType="clickEffect">
                                  <p:stCondLst>
                                    <p:cond delay="0"/>
                                  </p:stCondLst>
                                  <p:childTnLst>
                                    <p:set>
                                      <p:cBhvr>
                                        <p:cTn id="46" dur="1" fill="hold">
                                          <p:stCondLst>
                                            <p:cond delay="0"/>
                                          </p:stCondLst>
                                        </p:cTn>
                                        <p:tgtEl>
                                          <p:spTgt spid="3">
                                            <p:txEl>
                                              <p:pRg st="5" end="5"/>
                                            </p:txEl>
                                          </p:spTgt>
                                        </p:tgtEl>
                                        <p:attrNameLst>
                                          <p:attrName>style.visibility</p:attrName>
                                        </p:attrNameLst>
                                      </p:cBhvr>
                                      <p:to>
                                        <p:strVal val="visible"/>
                                      </p:to>
                                    </p:set>
                                    <p:anim calcmode="lin" valueType="num">
                                      <p:cBhvr>
                                        <p:cTn id="47" dur="1000" fill="hold"/>
                                        <p:tgtEl>
                                          <p:spTgt spid="3">
                                            <p:txEl>
                                              <p:pRg st="5" end="5"/>
                                            </p:txEl>
                                          </p:spTgt>
                                        </p:tgtEl>
                                        <p:attrNameLst>
                                          <p:attrName>ppt_w</p:attrName>
                                        </p:attrNameLst>
                                      </p:cBhvr>
                                      <p:tavLst>
                                        <p:tav tm="0">
                                          <p:val>
                                            <p:fltVal val="0"/>
                                          </p:val>
                                        </p:tav>
                                        <p:tav tm="100000">
                                          <p:val>
                                            <p:strVal val="#ppt_w"/>
                                          </p:val>
                                        </p:tav>
                                      </p:tavLst>
                                    </p:anim>
                                    <p:anim calcmode="lin" valueType="num">
                                      <p:cBhvr>
                                        <p:cTn id="48" dur="1000" fill="hold"/>
                                        <p:tgtEl>
                                          <p:spTgt spid="3">
                                            <p:txEl>
                                              <p:pRg st="5" end="5"/>
                                            </p:txEl>
                                          </p:spTgt>
                                        </p:tgtEl>
                                        <p:attrNameLst>
                                          <p:attrName>ppt_h</p:attrName>
                                        </p:attrNameLst>
                                      </p:cBhvr>
                                      <p:tavLst>
                                        <p:tav tm="0">
                                          <p:val>
                                            <p:fltVal val="0"/>
                                          </p:val>
                                        </p:tav>
                                        <p:tav tm="100000">
                                          <p:val>
                                            <p:strVal val="#ppt_h"/>
                                          </p:val>
                                        </p:tav>
                                      </p:tavLst>
                                    </p:anim>
                                    <p:anim calcmode="lin" valueType="num">
                                      <p:cBhvr>
                                        <p:cTn id="49" dur="1000" fill="hold"/>
                                        <p:tgtEl>
                                          <p:spTgt spid="3">
                                            <p:txEl>
                                              <p:pRg st="5" end="5"/>
                                            </p:txEl>
                                          </p:spTgt>
                                        </p:tgtEl>
                                        <p:attrNameLst>
                                          <p:attrName>style.rotation</p:attrName>
                                        </p:attrNameLst>
                                      </p:cBhvr>
                                      <p:tavLst>
                                        <p:tav tm="0">
                                          <p:val>
                                            <p:fltVal val="90"/>
                                          </p:val>
                                        </p:tav>
                                        <p:tav tm="100000">
                                          <p:val>
                                            <p:fltVal val="0"/>
                                          </p:val>
                                        </p:tav>
                                      </p:tavLst>
                                    </p:anim>
                                    <p:animEffect transition="in" filter="fade">
                                      <p:cBhvr>
                                        <p:cTn id="50" dur="1000"/>
                                        <p:tgtEl>
                                          <p:spTgt spid="3">
                                            <p:txEl>
                                              <p:pRg st="5" end="5"/>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31" presetClass="entr" presetSubtype="0" fill="hold" grpId="0" nodeType="clickEffect">
                                  <p:stCondLst>
                                    <p:cond delay="0"/>
                                  </p:stCondLst>
                                  <p:childTnLst>
                                    <p:set>
                                      <p:cBhvr>
                                        <p:cTn id="54" dur="1" fill="hold">
                                          <p:stCondLst>
                                            <p:cond delay="0"/>
                                          </p:stCondLst>
                                        </p:cTn>
                                        <p:tgtEl>
                                          <p:spTgt spid="3">
                                            <p:txEl>
                                              <p:pRg st="6" end="6"/>
                                            </p:txEl>
                                          </p:spTgt>
                                        </p:tgtEl>
                                        <p:attrNameLst>
                                          <p:attrName>style.visibility</p:attrName>
                                        </p:attrNameLst>
                                      </p:cBhvr>
                                      <p:to>
                                        <p:strVal val="visible"/>
                                      </p:to>
                                    </p:set>
                                    <p:anim calcmode="lin" valueType="num">
                                      <p:cBhvr>
                                        <p:cTn id="55" dur="1000" fill="hold"/>
                                        <p:tgtEl>
                                          <p:spTgt spid="3">
                                            <p:txEl>
                                              <p:pRg st="6" end="6"/>
                                            </p:txEl>
                                          </p:spTgt>
                                        </p:tgtEl>
                                        <p:attrNameLst>
                                          <p:attrName>ppt_w</p:attrName>
                                        </p:attrNameLst>
                                      </p:cBhvr>
                                      <p:tavLst>
                                        <p:tav tm="0">
                                          <p:val>
                                            <p:fltVal val="0"/>
                                          </p:val>
                                        </p:tav>
                                        <p:tav tm="100000">
                                          <p:val>
                                            <p:strVal val="#ppt_w"/>
                                          </p:val>
                                        </p:tav>
                                      </p:tavLst>
                                    </p:anim>
                                    <p:anim calcmode="lin" valueType="num">
                                      <p:cBhvr>
                                        <p:cTn id="56" dur="1000" fill="hold"/>
                                        <p:tgtEl>
                                          <p:spTgt spid="3">
                                            <p:txEl>
                                              <p:pRg st="6" end="6"/>
                                            </p:txEl>
                                          </p:spTgt>
                                        </p:tgtEl>
                                        <p:attrNameLst>
                                          <p:attrName>ppt_h</p:attrName>
                                        </p:attrNameLst>
                                      </p:cBhvr>
                                      <p:tavLst>
                                        <p:tav tm="0">
                                          <p:val>
                                            <p:fltVal val="0"/>
                                          </p:val>
                                        </p:tav>
                                        <p:tav tm="100000">
                                          <p:val>
                                            <p:strVal val="#ppt_h"/>
                                          </p:val>
                                        </p:tav>
                                      </p:tavLst>
                                    </p:anim>
                                    <p:anim calcmode="lin" valueType="num">
                                      <p:cBhvr>
                                        <p:cTn id="57" dur="1000" fill="hold"/>
                                        <p:tgtEl>
                                          <p:spTgt spid="3">
                                            <p:txEl>
                                              <p:pRg st="6" end="6"/>
                                            </p:txEl>
                                          </p:spTgt>
                                        </p:tgtEl>
                                        <p:attrNameLst>
                                          <p:attrName>style.rotation</p:attrName>
                                        </p:attrNameLst>
                                      </p:cBhvr>
                                      <p:tavLst>
                                        <p:tav tm="0">
                                          <p:val>
                                            <p:fltVal val="90"/>
                                          </p:val>
                                        </p:tav>
                                        <p:tav tm="100000">
                                          <p:val>
                                            <p:fltVal val="0"/>
                                          </p:val>
                                        </p:tav>
                                      </p:tavLst>
                                    </p:anim>
                                    <p:animEffect transition="in" filter="fade">
                                      <p:cBhvr>
                                        <p:cTn id="58" dur="1000"/>
                                        <p:tgtEl>
                                          <p:spTgt spid="3">
                                            <p:txEl>
                                              <p:pRg st="6" end="6"/>
                                            </p:txEl>
                                          </p:spTgt>
                                        </p:tgtEl>
                                      </p:cBhvr>
                                    </p:animEffect>
                                  </p:childTnLst>
                                </p:cTn>
                              </p:par>
                            </p:childTnLst>
                          </p:cTn>
                        </p:par>
                      </p:childTnLst>
                    </p:cTn>
                  </p:par>
                  <p:par>
                    <p:cTn id="59" fill="hold">
                      <p:stCondLst>
                        <p:cond delay="indefinite"/>
                      </p:stCondLst>
                      <p:childTnLst>
                        <p:par>
                          <p:cTn id="60" fill="hold">
                            <p:stCondLst>
                              <p:cond delay="0"/>
                            </p:stCondLst>
                            <p:childTnLst>
                              <p:par>
                                <p:cTn id="61" presetID="2" presetClass="entr" presetSubtype="4" fill="hold" nodeType="clickEffect">
                                  <p:stCondLst>
                                    <p:cond delay="0"/>
                                  </p:stCondLst>
                                  <p:childTnLst>
                                    <p:set>
                                      <p:cBhvr>
                                        <p:cTn id="62" dur="1" fill="hold">
                                          <p:stCondLst>
                                            <p:cond delay="0"/>
                                          </p:stCondLst>
                                        </p:cTn>
                                        <p:tgtEl>
                                          <p:spTgt spid="2050"/>
                                        </p:tgtEl>
                                        <p:attrNameLst>
                                          <p:attrName>style.visibility</p:attrName>
                                        </p:attrNameLst>
                                      </p:cBhvr>
                                      <p:to>
                                        <p:strVal val="visible"/>
                                      </p:to>
                                    </p:set>
                                    <p:anim calcmode="lin" valueType="num">
                                      <p:cBhvr additive="base">
                                        <p:cTn id="63" dur="500" fill="hold"/>
                                        <p:tgtEl>
                                          <p:spTgt spid="2050"/>
                                        </p:tgtEl>
                                        <p:attrNameLst>
                                          <p:attrName>ppt_x</p:attrName>
                                        </p:attrNameLst>
                                      </p:cBhvr>
                                      <p:tavLst>
                                        <p:tav tm="0">
                                          <p:val>
                                            <p:strVal val="#ppt_x"/>
                                          </p:val>
                                        </p:tav>
                                        <p:tav tm="100000">
                                          <p:val>
                                            <p:strVal val="#ppt_x"/>
                                          </p:val>
                                        </p:tav>
                                      </p:tavLst>
                                    </p:anim>
                                    <p:anim calcmode="lin" valueType="num">
                                      <p:cBhvr additive="base">
                                        <p:cTn id="64" dur="500" fill="hold"/>
                                        <p:tgtEl>
                                          <p:spTgt spid="205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Husitské bitvy</a:t>
            </a:r>
            <a:endParaRPr lang="cs-CZ" dirty="0"/>
          </a:p>
        </p:txBody>
      </p:sp>
      <p:sp>
        <p:nvSpPr>
          <p:cNvPr id="3" name="Zástupný symbol pro obsah 2"/>
          <p:cNvSpPr>
            <a:spLocks noGrp="1"/>
          </p:cNvSpPr>
          <p:nvPr>
            <p:ph idx="1"/>
          </p:nvPr>
        </p:nvSpPr>
        <p:spPr/>
        <p:txBody>
          <a:bodyPr/>
          <a:lstStyle/>
          <a:p>
            <a:pPr marL="137160" indent="0">
              <a:buNone/>
            </a:pPr>
            <a:r>
              <a:rPr lang="cs-CZ" b="1" i="1" dirty="0" smtClean="0"/>
              <a:t>Bitva u Sudoměře</a:t>
            </a:r>
            <a:r>
              <a:rPr lang="cs-CZ" dirty="0" smtClean="0"/>
              <a:t>:</a:t>
            </a:r>
          </a:p>
          <a:p>
            <a:pPr marL="137160" indent="0">
              <a:buNone/>
            </a:pPr>
            <a:r>
              <a:rPr lang="cs-CZ" sz="2000" dirty="0" smtClean="0"/>
              <a:t>Roku 1420 bylo několik husitů v čele s Janem Žižkou přepadeno panskou jízdou. Husité srazili vozy a opevnili se na hrázi rybníka. Byla to první vítězná bitva.</a:t>
            </a:r>
          </a:p>
          <a:p>
            <a:pPr marL="137160" indent="0">
              <a:buNone/>
            </a:pPr>
            <a:endParaRPr lang="cs-CZ" sz="2000" dirty="0"/>
          </a:p>
          <a:p>
            <a:pPr marL="137160" indent="0">
              <a:buNone/>
            </a:pPr>
            <a:r>
              <a:rPr lang="cs-CZ" sz="2000" dirty="0" smtClean="0"/>
              <a:t>Velkou zbraní husitů bylo jejich přesvědčení, že bojují za správnou věc. Křižákům toto přesvědčení chybělo. Byli najímáni na boj proti husitům. Křížové výpravy byly vyhlašovány papežem proti nepřátelům katolické víry. Vojáci nosili na šatech kříž (křižáci). Pomocí těchto vojsk se chtěl Zikmund zmocnit českého trůnu. Všechny výpravy končily vítězstvím husitů.  </a:t>
            </a:r>
            <a:endParaRPr lang="cs-CZ" sz="2000" dirty="0"/>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4350" y="461963"/>
            <a:ext cx="8115300" cy="5934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78640346"/>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heel(1)">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heel(1)">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wheel(1)">
                                      <p:cBhvr>
                                        <p:cTn id="17" dur="20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1" presetClass="entr" presetSubtype="0" fill="hold" nodeType="clickEffect">
                                  <p:stCondLst>
                                    <p:cond delay="0"/>
                                  </p:stCondLst>
                                  <p:childTnLst>
                                    <p:set>
                                      <p:cBhvr>
                                        <p:cTn id="21" dur="1" fill="hold">
                                          <p:stCondLst>
                                            <p:cond delay="0"/>
                                          </p:stCondLst>
                                        </p:cTn>
                                        <p:tgtEl>
                                          <p:spTgt spid="4098"/>
                                        </p:tgtEl>
                                        <p:attrNameLst>
                                          <p:attrName>style.visibility</p:attrName>
                                        </p:attrNameLst>
                                      </p:cBhvr>
                                      <p:to>
                                        <p:strVal val="visible"/>
                                      </p:to>
                                    </p:set>
                                    <p:anim calcmode="lin" valueType="num">
                                      <p:cBhvr>
                                        <p:cTn id="22" dur="1000" fill="hold"/>
                                        <p:tgtEl>
                                          <p:spTgt spid="4098"/>
                                        </p:tgtEl>
                                        <p:attrNameLst>
                                          <p:attrName>ppt_w</p:attrName>
                                        </p:attrNameLst>
                                      </p:cBhvr>
                                      <p:tavLst>
                                        <p:tav tm="0">
                                          <p:val>
                                            <p:fltVal val="0"/>
                                          </p:val>
                                        </p:tav>
                                        <p:tav tm="100000">
                                          <p:val>
                                            <p:strVal val="#ppt_w"/>
                                          </p:val>
                                        </p:tav>
                                      </p:tavLst>
                                    </p:anim>
                                    <p:anim calcmode="lin" valueType="num">
                                      <p:cBhvr>
                                        <p:cTn id="23" dur="1000" fill="hold"/>
                                        <p:tgtEl>
                                          <p:spTgt spid="4098"/>
                                        </p:tgtEl>
                                        <p:attrNameLst>
                                          <p:attrName>ppt_h</p:attrName>
                                        </p:attrNameLst>
                                      </p:cBhvr>
                                      <p:tavLst>
                                        <p:tav tm="0">
                                          <p:val>
                                            <p:fltVal val="0"/>
                                          </p:val>
                                        </p:tav>
                                        <p:tav tm="100000">
                                          <p:val>
                                            <p:strVal val="#ppt_h"/>
                                          </p:val>
                                        </p:tav>
                                      </p:tavLst>
                                    </p:anim>
                                    <p:anim calcmode="lin" valueType="num">
                                      <p:cBhvr>
                                        <p:cTn id="24" dur="1000" fill="hold"/>
                                        <p:tgtEl>
                                          <p:spTgt spid="4098"/>
                                        </p:tgtEl>
                                        <p:attrNameLst>
                                          <p:attrName>style.rotation</p:attrName>
                                        </p:attrNameLst>
                                      </p:cBhvr>
                                      <p:tavLst>
                                        <p:tav tm="0">
                                          <p:val>
                                            <p:fltVal val="90"/>
                                          </p:val>
                                        </p:tav>
                                        <p:tav tm="100000">
                                          <p:val>
                                            <p:fltVal val="0"/>
                                          </p:val>
                                        </p:tav>
                                      </p:tavLst>
                                    </p:anim>
                                    <p:animEffect transition="in" filter="fade">
                                      <p:cBhvr>
                                        <p:cTn id="25" dur="1000"/>
                                        <p:tgtEl>
                                          <p:spTgt spid="40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260648"/>
            <a:ext cx="8229600" cy="6048712"/>
          </a:xfrm>
        </p:spPr>
        <p:txBody>
          <a:bodyPr/>
          <a:lstStyle/>
          <a:p>
            <a:pPr>
              <a:buFontTx/>
              <a:buChar char="-"/>
            </a:pPr>
            <a:r>
              <a:rPr lang="cs-CZ" sz="2400" dirty="0" smtClean="0"/>
              <a:t>po smrti Žižky vedl husity Prokop Holý</a:t>
            </a:r>
          </a:p>
          <a:p>
            <a:pPr>
              <a:buFontTx/>
              <a:buChar char="-"/>
            </a:pPr>
            <a:r>
              <a:rPr lang="cs-CZ" sz="2400" dirty="0" smtClean="0"/>
              <a:t>v bitvě u Domažlic roku 1431 pod vedením Prokopa Holého zahnali husité křižáky na útěk</a:t>
            </a:r>
            <a:r>
              <a:rPr lang="cs-CZ" sz="2400" dirty="0"/>
              <a:t> </a:t>
            </a:r>
            <a:r>
              <a:rPr lang="cs-CZ" sz="2400" dirty="0" smtClean="0"/>
              <a:t>– křižáci se údajně rozprchli po tom, co uslyšeli zpěv husitských bojovníků (Kdož sú boží bojovníci)</a:t>
            </a:r>
          </a:p>
          <a:p>
            <a:pPr marL="137160" indent="0">
              <a:buNone/>
            </a:pPr>
            <a:endParaRPr lang="cs-CZ" sz="2400" dirty="0" smtClean="0"/>
          </a:p>
          <a:p>
            <a:pPr>
              <a:buFontTx/>
              <a:buChar char="-"/>
            </a:pPr>
            <a:r>
              <a:rPr lang="cs-CZ" sz="2400" dirty="0" smtClean="0"/>
              <a:t>později přecházeli husité od obrany také k útoku – spanilé jízdy</a:t>
            </a:r>
          </a:p>
          <a:p>
            <a:pPr>
              <a:buFontTx/>
              <a:buChar char="-"/>
            </a:pPr>
            <a:r>
              <a:rPr lang="cs-CZ" sz="2400" dirty="0" smtClean="0"/>
              <a:t>výpravy husitů za hranice země, kde měli šířit myšlenky husitů a zastrašovat nepřítele, ale také plenit a získávat kořist</a:t>
            </a:r>
          </a:p>
          <a:p>
            <a:pPr>
              <a:buFontTx/>
              <a:buChar char="-"/>
            </a:pPr>
            <a:r>
              <a:rPr lang="cs-CZ" sz="2400" dirty="0" smtClean="0"/>
              <a:t>začali bojovat proti hradům, klášterům i městům</a:t>
            </a:r>
          </a:p>
          <a:p>
            <a:pPr>
              <a:buFontTx/>
              <a:buChar char="-"/>
            </a:pPr>
            <a:r>
              <a:rPr lang="cs-CZ" sz="2400" dirty="0" smtClean="0"/>
              <a:t>vítězili, ale válka všechny vyčerpávala a země chudla</a:t>
            </a:r>
            <a:endParaRPr lang="cs-CZ" sz="2400" dirty="0"/>
          </a:p>
          <a:p>
            <a:pPr marL="137160" indent="0">
              <a:buNone/>
            </a:pPr>
            <a:endParaRPr lang="cs-CZ" dirty="0" smtClean="0"/>
          </a:p>
          <a:p>
            <a:pPr marL="137160" indent="0">
              <a:buNone/>
            </a:pPr>
            <a:endParaRPr lang="cs-CZ" b="1" i="1" dirty="0" smtClean="0"/>
          </a:p>
        </p:txBody>
      </p:sp>
    </p:spTree>
    <p:extLst>
      <p:ext uri="{BB962C8B-B14F-4D97-AF65-F5344CB8AC3E}">
        <p14:creationId xmlns:p14="http://schemas.microsoft.com/office/powerpoint/2010/main" val="2747904502"/>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1000"/>
                                        <p:tgtEl>
                                          <p:spTgt spid="3">
                                            <p:txEl>
                                              <p:pRg st="6" end="6"/>
                                            </p:txEl>
                                          </p:spTgt>
                                        </p:tgtEl>
                                      </p:cBhvr>
                                    </p:animEffect>
                                    <p:anim calcmode="lin" valueType="num">
                                      <p:cBhvr>
                                        <p:cTn id="4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188640"/>
            <a:ext cx="8229600" cy="6120720"/>
          </a:xfrm>
        </p:spPr>
        <p:txBody>
          <a:bodyPr/>
          <a:lstStyle/>
          <a:p>
            <a:pPr marL="137160" indent="0">
              <a:buNone/>
            </a:pPr>
            <a:r>
              <a:rPr lang="cs-CZ" b="1" i="1" dirty="0"/>
              <a:t>Bitva u Lipan:</a:t>
            </a:r>
          </a:p>
          <a:p>
            <a:pPr>
              <a:buFontTx/>
              <a:buChar char="-"/>
            </a:pPr>
            <a:r>
              <a:rPr lang="cs-CZ" sz="2000" dirty="0" smtClean="0"/>
              <a:t>husité již nebyli jednotní – rozdělili se na dvě skupiny</a:t>
            </a:r>
          </a:p>
          <a:p>
            <a:pPr>
              <a:buFontTx/>
              <a:buChar char="-"/>
            </a:pPr>
            <a:r>
              <a:rPr lang="cs-CZ" sz="2000" dirty="0" smtClean="0"/>
              <a:t>roku 1434 se obě skupiny střetly v bitvě u Lipan</a:t>
            </a:r>
          </a:p>
          <a:p>
            <a:pPr>
              <a:buFontTx/>
              <a:buChar char="-"/>
            </a:pPr>
            <a:r>
              <a:rPr lang="cs-CZ" sz="2000" dirty="0" smtClean="0"/>
              <a:t>jedna skupina byla tvořena husitským panstvem, pražským měšťanstvem a katolickým panským vojskem – bylo početnější, lépe vyzbrojené</a:t>
            </a:r>
          </a:p>
          <a:p>
            <a:pPr>
              <a:buFontTx/>
              <a:buChar char="-"/>
            </a:pPr>
            <a:r>
              <a:rPr lang="cs-CZ" sz="2000" dirty="0" smtClean="0"/>
              <a:t>druhá strana byla tvořena prostými husity (táborité a sirotci) – vedl je Prokop Holý</a:t>
            </a:r>
          </a:p>
          <a:p>
            <a:pPr>
              <a:buFontTx/>
              <a:buChar char="-"/>
            </a:pPr>
            <a:r>
              <a:rPr lang="cs-CZ" sz="2000" dirty="0" smtClean="0"/>
              <a:t>panská jízda využila vojenské lsti – předstírala útěk, husité se nechali vylákat z vozové hradby, panská jízda jim odřízla cestu zpět</a:t>
            </a:r>
          </a:p>
          <a:p>
            <a:pPr>
              <a:buFontTx/>
              <a:buChar char="-"/>
            </a:pPr>
            <a:r>
              <a:rPr lang="cs-CZ" sz="2000" dirty="0" smtClean="0"/>
              <a:t>strhl se rychlý a krutý boj</a:t>
            </a:r>
          </a:p>
          <a:p>
            <a:pPr>
              <a:buFontTx/>
              <a:buChar char="-"/>
            </a:pPr>
            <a:r>
              <a:rPr lang="cs-CZ" sz="2000" dirty="0" smtClean="0"/>
              <a:t>Prokop Holý a tisíce prostých husitů padli – husitské vojsko zaniklo</a:t>
            </a:r>
          </a:p>
          <a:p>
            <a:pPr>
              <a:buFontTx/>
              <a:buChar char="-"/>
            </a:pPr>
            <a:r>
              <a:rPr lang="cs-CZ" sz="2000" dirty="0" smtClean="0"/>
              <a:t>po vítězství panských vojsk byl Zikmund Lucemburský uznán českým králem</a:t>
            </a:r>
          </a:p>
          <a:p>
            <a:pPr>
              <a:buFontTx/>
              <a:buChar char="-"/>
            </a:pPr>
            <a:endParaRPr lang="cs-CZ" sz="2000" dirty="0" smtClean="0"/>
          </a:p>
          <a:p>
            <a:pPr>
              <a:buFontTx/>
              <a:buChar char="-"/>
            </a:pPr>
            <a:endParaRPr lang="cs-CZ" sz="2400" dirty="0" smtClean="0"/>
          </a:p>
          <a:p>
            <a:pPr>
              <a:buFontTx/>
              <a:buChar char="-"/>
            </a:pPr>
            <a:endParaRPr lang="cs-CZ" dirty="0"/>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764705"/>
            <a:ext cx="8125268" cy="498363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25324436"/>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42" presetClass="entr" presetSubtype="0" fill="hold" nodeType="clickEffect">
                                  <p:stCondLst>
                                    <p:cond delay="0"/>
                                  </p:stCondLst>
                                  <p:childTnLst>
                                    <p:set>
                                      <p:cBhvr>
                                        <p:cTn id="60" dur="1" fill="hold">
                                          <p:stCondLst>
                                            <p:cond delay="0"/>
                                          </p:stCondLst>
                                        </p:cTn>
                                        <p:tgtEl>
                                          <p:spTgt spid="5122"/>
                                        </p:tgtEl>
                                        <p:attrNameLst>
                                          <p:attrName>style.visibility</p:attrName>
                                        </p:attrNameLst>
                                      </p:cBhvr>
                                      <p:to>
                                        <p:strVal val="visible"/>
                                      </p:to>
                                    </p:set>
                                    <p:animEffect transition="in" filter="fade">
                                      <p:cBhvr>
                                        <p:cTn id="61" dur="1000"/>
                                        <p:tgtEl>
                                          <p:spTgt spid="5122"/>
                                        </p:tgtEl>
                                      </p:cBhvr>
                                    </p:animEffect>
                                    <p:anim calcmode="lin" valueType="num">
                                      <p:cBhvr>
                                        <p:cTn id="62" dur="1000" fill="hold"/>
                                        <p:tgtEl>
                                          <p:spTgt spid="5122"/>
                                        </p:tgtEl>
                                        <p:attrNameLst>
                                          <p:attrName>ppt_x</p:attrName>
                                        </p:attrNameLst>
                                      </p:cBhvr>
                                      <p:tavLst>
                                        <p:tav tm="0">
                                          <p:val>
                                            <p:strVal val="#ppt_x"/>
                                          </p:val>
                                        </p:tav>
                                        <p:tav tm="100000">
                                          <p:val>
                                            <p:strVal val="#ppt_x"/>
                                          </p:val>
                                        </p:tav>
                                      </p:tavLst>
                                    </p:anim>
                                    <p:anim calcmode="lin" valueType="num">
                                      <p:cBhvr>
                                        <p:cTn id="63" dur="1000" fill="hold"/>
                                        <p:tgtEl>
                                          <p:spTgt spid="512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Pracovní list</a:t>
            </a:r>
            <a:endParaRPr lang="cs-CZ" dirty="0"/>
          </a:p>
        </p:txBody>
      </p:sp>
      <p:sp>
        <p:nvSpPr>
          <p:cNvPr id="3" name="Zástupný symbol pro obsah 2"/>
          <p:cNvSpPr>
            <a:spLocks noGrp="1"/>
          </p:cNvSpPr>
          <p:nvPr>
            <p:ph idx="1"/>
          </p:nvPr>
        </p:nvSpPr>
        <p:spPr/>
        <p:txBody>
          <a:bodyPr>
            <a:normAutofit/>
          </a:bodyPr>
          <a:lstStyle/>
          <a:p>
            <a:pPr marL="594360" indent="-457200">
              <a:buAutoNum type="arabicPeriod"/>
            </a:pPr>
            <a:r>
              <a:rPr lang="cs-CZ" sz="2000" dirty="0" smtClean="0"/>
              <a:t>Co bylo symbolem husitů a proč?</a:t>
            </a:r>
          </a:p>
          <a:p>
            <a:pPr marL="594360" indent="-457200">
              <a:buAutoNum type="arabicPeriod"/>
            </a:pPr>
            <a:r>
              <a:rPr lang="cs-CZ" sz="2000" dirty="0" smtClean="0"/>
              <a:t>Jak se jmenovalo město, které si postavili?</a:t>
            </a:r>
          </a:p>
          <a:p>
            <a:pPr marL="594360" indent="-457200">
              <a:buAutoNum type="arabicPeriod"/>
            </a:pPr>
            <a:r>
              <a:rPr lang="cs-CZ" sz="2000" dirty="0" smtClean="0"/>
              <a:t>Co bylo hlavní myšlenkou v tomto městě?</a:t>
            </a:r>
          </a:p>
          <a:p>
            <a:pPr marL="594360" indent="-457200">
              <a:buAutoNum type="arabicPeriod"/>
            </a:pPr>
            <a:r>
              <a:rPr lang="cs-CZ" sz="2000" dirty="0" smtClean="0"/>
              <a:t>Co využívali husité při bitvách?</a:t>
            </a:r>
          </a:p>
          <a:p>
            <a:pPr marL="594360" indent="-457200">
              <a:buAutoNum type="arabicPeriod"/>
            </a:pPr>
            <a:r>
              <a:rPr lang="cs-CZ" sz="2000" dirty="0" smtClean="0"/>
              <a:t>Co je to pražská defenestrace?</a:t>
            </a:r>
          </a:p>
          <a:p>
            <a:pPr marL="594360" indent="-457200">
              <a:buAutoNum type="arabicPeriod"/>
            </a:pPr>
            <a:r>
              <a:rPr lang="cs-CZ" sz="2000" dirty="0" smtClean="0"/>
              <a:t>Vyjmenuj nějaké husitské zbraně.</a:t>
            </a:r>
          </a:p>
          <a:p>
            <a:pPr marL="594360" indent="-457200">
              <a:buAutoNum type="arabicPeriod"/>
            </a:pPr>
            <a:r>
              <a:rPr lang="cs-CZ" sz="2000" dirty="0" smtClean="0"/>
              <a:t>Co víš o Janu Žižkovi z Trocnova?</a:t>
            </a:r>
          </a:p>
          <a:p>
            <a:pPr marL="594360" indent="-457200">
              <a:buAutoNum type="arabicPeriod"/>
            </a:pPr>
            <a:r>
              <a:rPr lang="cs-CZ" sz="2000" dirty="0" smtClean="0"/>
              <a:t>S kým husité bojovali?</a:t>
            </a:r>
          </a:p>
          <a:p>
            <a:pPr marL="594360" indent="-457200">
              <a:buAutoNum type="arabicPeriod"/>
            </a:pPr>
            <a:r>
              <a:rPr lang="cs-CZ" sz="2000" dirty="0" smtClean="0"/>
              <a:t>Co bylo cílem </a:t>
            </a:r>
            <a:r>
              <a:rPr lang="cs-CZ" sz="2000" smtClean="0"/>
              <a:t>spanilých jízd?</a:t>
            </a:r>
            <a:endParaRPr lang="cs-CZ" sz="2000" dirty="0" smtClean="0"/>
          </a:p>
          <a:p>
            <a:pPr marL="594360" indent="-457200">
              <a:buAutoNum type="arabicPeriod"/>
            </a:pPr>
            <a:r>
              <a:rPr lang="cs-CZ" sz="2000" dirty="0" smtClean="0"/>
              <a:t>Kdo to byli sirotci?</a:t>
            </a:r>
          </a:p>
          <a:p>
            <a:pPr marL="594360" indent="-457200">
              <a:buAutoNum type="arabicPeriod"/>
            </a:pPr>
            <a:r>
              <a:rPr lang="cs-CZ" sz="2000" dirty="0" smtClean="0"/>
              <a:t>Na jaké dva tábory se husité rozdělili?</a:t>
            </a:r>
          </a:p>
          <a:p>
            <a:pPr marL="594360" indent="-457200">
              <a:buAutoNum type="arabicPeriod"/>
            </a:pPr>
            <a:endParaRPr lang="cs-CZ" sz="2000" dirty="0" smtClean="0"/>
          </a:p>
          <a:p>
            <a:pPr marL="594360" indent="-457200">
              <a:buAutoNum type="arabicPeriod"/>
            </a:pPr>
            <a:endParaRPr lang="cs-CZ" sz="2000" dirty="0" smtClean="0"/>
          </a:p>
          <a:p>
            <a:pPr marL="594360" indent="-457200">
              <a:buAutoNum type="arabicPeriod"/>
            </a:pPr>
            <a:endParaRPr lang="cs-CZ" sz="2000" dirty="0" smtClean="0"/>
          </a:p>
          <a:p>
            <a:pPr marL="594360" indent="-457200">
              <a:buAutoNum type="arabicPeriod"/>
            </a:pPr>
            <a:endParaRPr lang="cs-CZ" sz="2000" dirty="0" smtClean="0"/>
          </a:p>
        </p:txBody>
      </p:sp>
    </p:spTree>
    <p:extLst>
      <p:ext uri="{BB962C8B-B14F-4D97-AF65-F5344CB8AC3E}">
        <p14:creationId xmlns:p14="http://schemas.microsoft.com/office/powerpoint/2010/main" val="1320355686"/>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p:cTn id="15"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6"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7"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18" dur="10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p:cTn id="23"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4"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25"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26" dur="1000"/>
                                        <p:tgtEl>
                                          <p:spTgt spid="3">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p:cTn id="31"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2"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33" dur="1000" fill="hold"/>
                                        <p:tgtEl>
                                          <p:spTgt spid="3">
                                            <p:txEl>
                                              <p:pRg st="3" end="3"/>
                                            </p:txEl>
                                          </p:spTgt>
                                        </p:tgtEl>
                                        <p:attrNameLst>
                                          <p:attrName>style.rotation</p:attrName>
                                        </p:attrNameLst>
                                      </p:cBhvr>
                                      <p:tavLst>
                                        <p:tav tm="0">
                                          <p:val>
                                            <p:fltVal val="90"/>
                                          </p:val>
                                        </p:tav>
                                        <p:tav tm="100000">
                                          <p:val>
                                            <p:fltVal val="0"/>
                                          </p:val>
                                        </p:tav>
                                      </p:tavLst>
                                    </p:anim>
                                    <p:animEffect transition="in" filter="fade">
                                      <p:cBhvr>
                                        <p:cTn id="34" dur="1000"/>
                                        <p:tgtEl>
                                          <p:spTgt spid="3">
                                            <p:txEl>
                                              <p:pRg st="3" end="3"/>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31" presetClass="entr" presetSubtype="0" fill="hold" grpId="0" nodeType="clickEffect">
                                  <p:stCondLst>
                                    <p:cond delay="0"/>
                                  </p:stCondLst>
                                  <p:childTnLst>
                                    <p:set>
                                      <p:cBhvr>
                                        <p:cTn id="38" dur="1" fill="hold">
                                          <p:stCondLst>
                                            <p:cond delay="0"/>
                                          </p:stCondLst>
                                        </p:cTn>
                                        <p:tgtEl>
                                          <p:spTgt spid="3">
                                            <p:txEl>
                                              <p:pRg st="4" end="4"/>
                                            </p:txEl>
                                          </p:spTgt>
                                        </p:tgtEl>
                                        <p:attrNameLst>
                                          <p:attrName>style.visibility</p:attrName>
                                        </p:attrNameLst>
                                      </p:cBhvr>
                                      <p:to>
                                        <p:strVal val="visible"/>
                                      </p:to>
                                    </p:set>
                                    <p:anim calcmode="lin" valueType="num">
                                      <p:cBhvr>
                                        <p:cTn id="39" dur="1000" fill="hold"/>
                                        <p:tgtEl>
                                          <p:spTgt spid="3">
                                            <p:txEl>
                                              <p:pRg st="4" end="4"/>
                                            </p:txEl>
                                          </p:spTgt>
                                        </p:tgtEl>
                                        <p:attrNameLst>
                                          <p:attrName>ppt_w</p:attrName>
                                        </p:attrNameLst>
                                      </p:cBhvr>
                                      <p:tavLst>
                                        <p:tav tm="0">
                                          <p:val>
                                            <p:fltVal val="0"/>
                                          </p:val>
                                        </p:tav>
                                        <p:tav tm="100000">
                                          <p:val>
                                            <p:strVal val="#ppt_w"/>
                                          </p:val>
                                        </p:tav>
                                      </p:tavLst>
                                    </p:anim>
                                    <p:anim calcmode="lin" valueType="num">
                                      <p:cBhvr>
                                        <p:cTn id="40" dur="1000" fill="hold"/>
                                        <p:tgtEl>
                                          <p:spTgt spid="3">
                                            <p:txEl>
                                              <p:pRg st="4" end="4"/>
                                            </p:txEl>
                                          </p:spTgt>
                                        </p:tgtEl>
                                        <p:attrNameLst>
                                          <p:attrName>ppt_h</p:attrName>
                                        </p:attrNameLst>
                                      </p:cBhvr>
                                      <p:tavLst>
                                        <p:tav tm="0">
                                          <p:val>
                                            <p:fltVal val="0"/>
                                          </p:val>
                                        </p:tav>
                                        <p:tav tm="100000">
                                          <p:val>
                                            <p:strVal val="#ppt_h"/>
                                          </p:val>
                                        </p:tav>
                                      </p:tavLst>
                                    </p:anim>
                                    <p:anim calcmode="lin" valueType="num">
                                      <p:cBhvr>
                                        <p:cTn id="41" dur="1000" fill="hold"/>
                                        <p:tgtEl>
                                          <p:spTgt spid="3">
                                            <p:txEl>
                                              <p:pRg st="4" end="4"/>
                                            </p:txEl>
                                          </p:spTgt>
                                        </p:tgtEl>
                                        <p:attrNameLst>
                                          <p:attrName>style.rotation</p:attrName>
                                        </p:attrNameLst>
                                      </p:cBhvr>
                                      <p:tavLst>
                                        <p:tav tm="0">
                                          <p:val>
                                            <p:fltVal val="90"/>
                                          </p:val>
                                        </p:tav>
                                        <p:tav tm="100000">
                                          <p:val>
                                            <p:fltVal val="0"/>
                                          </p:val>
                                        </p:tav>
                                      </p:tavLst>
                                    </p:anim>
                                    <p:animEffect transition="in" filter="fade">
                                      <p:cBhvr>
                                        <p:cTn id="42" dur="1000"/>
                                        <p:tgtEl>
                                          <p:spTgt spid="3">
                                            <p:txEl>
                                              <p:pRg st="4" end="4"/>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31" presetClass="entr" presetSubtype="0" fill="hold" grpId="0" nodeType="clickEffect">
                                  <p:stCondLst>
                                    <p:cond delay="0"/>
                                  </p:stCondLst>
                                  <p:childTnLst>
                                    <p:set>
                                      <p:cBhvr>
                                        <p:cTn id="46" dur="1" fill="hold">
                                          <p:stCondLst>
                                            <p:cond delay="0"/>
                                          </p:stCondLst>
                                        </p:cTn>
                                        <p:tgtEl>
                                          <p:spTgt spid="3">
                                            <p:txEl>
                                              <p:pRg st="5" end="5"/>
                                            </p:txEl>
                                          </p:spTgt>
                                        </p:tgtEl>
                                        <p:attrNameLst>
                                          <p:attrName>style.visibility</p:attrName>
                                        </p:attrNameLst>
                                      </p:cBhvr>
                                      <p:to>
                                        <p:strVal val="visible"/>
                                      </p:to>
                                    </p:set>
                                    <p:anim calcmode="lin" valueType="num">
                                      <p:cBhvr>
                                        <p:cTn id="47" dur="1000" fill="hold"/>
                                        <p:tgtEl>
                                          <p:spTgt spid="3">
                                            <p:txEl>
                                              <p:pRg st="5" end="5"/>
                                            </p:txEl>
                                          </p:spTgt>
                                        </p:tgtEl>
                                        <p:attrNameLst>
                                          <p:attrName>ppt_w</p:attrName>
                                        </p:attrNameLst>
                                      </p:cBhvr>
                                      <p:tavLst>
                                        <p:tav tm="0">
                                          <p:val>
                                            <p:fltVal val="0"/>
                                          </p:val>
                                        </p:tav>
                                        <p:tav tm="100000">
                                          <p:val>
                                            <p:strVal val="#ppt_w"/>
                                          </p:val>
                                        </p:tav>
                                      </p:tavLst>
                                    </p:anim>
                                    <p:anim calcmode="lin" valueType="num">
                                      <p:cBhvr>
                                        <p:cTn id="48" dur="1000" fill="hold"/>
                                        <p:tgtEl>
                                          <p:spTgt spid="3">
                                            <p:txEl>
                                              <p:pRg st="5" end="5"/>
                                            </p:txEl>
                                          </p:spTgt>
                                        </p:tgtEl>
                                        <p:attrNameLst>
                                          <p:attrName>ppt_h</p:attrName>
                                        </p:attrNameLst>
                                      </p:cBhvr>
                                      <p:tavLst>
                                        <p:tav tm="0">
                                          <p:val>
                                            <p:fltVal val="0"/>
                                          </p:val>
                                        </p:tav>
                                        <p:tav tm="100000">
                                          <p:val>
                                            <p:strVal val="#ppt_h"/>
                                          </p:val>
                                        </p:tav>
                                      </p:tavLst>
                                    </p:anim>
                                    <p:anim calcmode="lin" valueType="num">
                                      <p:cBhvr>
                                        <p:cTn id="49" dur="1000" fill="hold"/>
                                        <p:tgtEl>
                                          <p:spTgt spid="3">
                                            <p:txEl>
                                              <p:pRg st="5" end="5"/>
                                            </p:txEl>
                                          </p:spTgt>
                                        </p:tgtEl>
                                        <p:attrNameLst>
                                          <p:attrName>style.rotation</p:attrName>
                                        </p:attrNameLst>
                                      </p:cBhvr>
                                      <p:tavLst>
                                        <p:tav tm="0">
                                          <p:val>
                                            <p:fltVal val="90"/>
                                          </p:val>
                                        </p:tav>
                                        <p:tav tm="100000">
                                          <p:val>
                                            <p:fltVal val="0"/>
                                          </p:val>
                                        </p:tav>
                                      </p:tavLst>
                                    </p:anim>
                                    <p:animEffect transition="in" filter="fade">
                                      <p:cBhvr>
                                        <p:cTn id="50" dur="1000"/>
                                        <p:tgtEl>
                                          <p:spTgt spid="3">
                                            <p:txEl>
                                              <p:pRg st="5" end="5"/>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31" presetClass="entr" presetSubtype="0" fill="hold" grpId="0" nodeType="clickEffect">
                                  <p:stCondLst>
                                    <p:cond delay="0"/>
                                  </p:stCondLst>
                                  <p:childTnLst>
                                    <p:set>
                                      <p:cBhvr>
                                        <p:cTn id="54" dur="1" fill="hold">
                                          <p:stCondLst>
                                            <p:cond delay="0"/>
                                          </p:stCondLst>
                                        </p:cTn>
                                        <p:tgtEl>
                                          <p:spTgt spid="3">
                                            <p:txEl>
                                              <p:pRg st="6" end="6"/>
                                            </p:txEl>
                                          </p:spTgt>
                                        </p:tgtEl>
                                        <p:attrNameLst>
                                          <p:attrName>style.visibility</p:attrName>
                                        </p:attrNameLst>
                                      </p:cBhvr>
                                      <p:to>
                                        <p:strVal val="visible"/>
                                      </p:to>
                                    </p:set>
                                    <p:anim calcmode="lin" valueType="num">
                                      <p:cBhvr>
                                        <p:cTn id="55" dur="1000" fill="hold"/>
                                        <p:tgtEl>
                                          <p:spTgt spid="3">
                                            <p:txEl>
                                              <p:pRg st="6" end="6"/>
                                            </p:txEl>
                                          </p:spTgt>
                                        </p:tgtEl>
                                        <p:attrNameLst>
                                          <p:attrName>ppt_w</p:attrName>
                                        </p:attrNameLst>
                                      </p:cBhvr>
                                      <p:tavLst>
                                        <p:tav tm="0">
                                          <p:val>
                                            <p:fltVal val="0"/>
                                          </p:val>
                                        </p:tav>
                                        <p:tav tm="100000">
                                          <p:val>
                                            <p:strVal val="#ppt_w"/>
                                          </p:val>
                                        </p:tav>
                                      </p:tavLst>
                                    </p:anim>
                                    <p:anim calcmode="lin" valueType="num">
                                      <p:cBhvr>
                                        <p:cTn id="56" dur="1000" fill="hold"/>
                                        <p:tgtEl>
                                          <p:spTgt spid="3">
                                            <p:txEl>
                                              <p:pRg st="6" end="6"/>
                                            </p:txEl>
                                          </p:spTgt>
                                        </p:tgtEl>
                                        <p:attrNameLst>
                                          <p:attrName>ppt_h</p:attrName>
                                        </p:attrNameLst>
                                      </p:cBhvr>
                                      <p:tavLst>
                                        <p:tav tm="0">
                                          <p:val>
                                            <p:fltVal val="0"/>
                                          </p:val>
                                        </p:tav>
                                        <p:tav tm="100000">
                                          <p:val>
                                            <p:strVal val="#ppt_h"/>
                                          </p:val>
                                        </p:tav>
                                      </p:tavLst>
                                    </p:anim>
                                    <p:anim calcmode="lin" valueType="num">
                                      <p:cBhvr>
                                        <p:cTn id="57" dur="1000" fill="hold"/>
                                        <p:tgtEl>
                                          <p:spTgt spid="3">
                                            <p:txEl>
                                              <p:pRg st="6" end="6"/>
                                            </p:txEl>
                                          </p:spTgt>
                                        </p:tgtEl>
                                        <p:attrNameLst>
                                          <p:attrName>style.rotation</p:attrName>
                                        </p:attrNameLst>
                                      </p:cBhvr>
                                      <p:tavLst>
                                        <p:tav tm="0">
                                          <p:val>
                                            <p:fltVal val="90"/>
                                          </p:val>
                                        </p:tav>
                                        <p:tav tm="100000">
                                          <p:val>
                                            <p:fltVal val="0"/>
                                          </p:val>
                                        </p:tav>
                                      </p:tavLst>
                                    </p:anim>
                                    <p:animEffect transition="in" filter="fade">
                                      <p:cBhvr>
                                        <p:cTn id="58" dur="1000"/>
                                        <p:tgtEl>
                                          <p:spTgt spid="3">
                                            <p:txEl>
                                              <p:pRg st="6" end="6"/>
                                            </p:txEl>
                                          </p:spTgt>
                                        </p:tgtEl>
                                      </p:cBhvr>
                                    </p:animEffect>
                                  </p:childTnLst>
                                </p:cTn>
                              </p:par>
                            </p:childTnLst>
                          </p:cTn>
                        </p:par>
                      </p:childTnLst>
                    </p:cTn>
                  </p:par>
                  <p:par>
                    <p:cTn id="59" fill="hold">
                      <p:stCondLst>
                        <p:cond delay="indefinite"/>
                      </p:stCondLst>
                      <p:childTnLst>
                        <p:par>
                          <p:cTn id="60" fill="hold">
                            <p:stCondLst>
                              <p:cond delay="0"/>
                            </p:stCondLst>
                            <p:childTnLst>
                              <p:par>
                                <p:cTn id="61" presetID="31" presetClass="entr" presetSubtype="0" fill="hold" grpId="0" nodeType="clickEffect">
                                  <p:stCondLst>
                                    <p:cond delay="0"/>
                                  </p:stCondLst>
                                  <p:childTnLst>
                                    <p:set>
                                      <p:cBhvr>
                                        <p:cTn id="62" dur="1" fill="hold">
                                          <p:stCondLst>
                                            <p:cond delay="0"/>
                                          </p:stCondLst>
                                        </p:cTn>
                                        <p:tgtEl>
                                          <p:spTgt spid="3">
                                            <p:txEl>
                                              <p:pRg st="7" end="7"/>
                                            </p:txEl>
                                          </p:spTgt>
                                        </p:tgtEl>
                                        <p:attrNameLst>
                                          <p:attrName>style.visibility</p:attrName>
                                        </p:attrNameLst>
                                      </p:cBhvr>
                                      <p:to>
                                        <p:strVal val="visible"/>
                                      </p:to>
                                    </p:set>
                                    <p:anim calcmode="lin" valueType="num">
                                      <p:cBhvr>
                                        <p:cTn id="63" dur="1000" fill="hold"/>
                                        <p:tgtEl>
                                          <p:spTgt spid="3">
                                            <p:txEl>
                                              <p:pRg st="7" end="7"/>
                                            </p:txEl>
                                          </p:spTgt>
                                        </p:tgtEl>
                                        <p:attrNameLst>
                                          <p:attrName>ppt_w</p:attrName>
                                        </p:attrNameLst>
                                      </p:cBhvr>
                                      <p:tavLst>
                                        <p:tav tm="0">
                                          <p:val>
                                            <p:fltVal val="0"/>
                                          </p:val>
                                        </p:tav>
                                        <p:tav tm="100000">
                                          <p:val>
                                            <p:strVal val="#ppt_w"/>
                                          </p:val>
                                        </p:tav>
                                      </p:tavLst>
                                    </p:anim>
                                    <p:anim calcmode="lin" valueType="num">
                                      <p:cBhvr>
                                        <p:cTn id="64" dur="1000" fill="hold"/>
                                        <p:tgtEl>
                                          <p:spTgt spid="3">
                                            <p:txEl>
                                              <p:pRg st="7" end="7"/>
                                            </p:txEl>
                                          </p:spTgt>
                                        </p:tgtEl>
                                        <p:attrNameLst>
                                          <p:attrName>ppt_h</p:attrName>
                                        </p:attrNameLst>
                                      </p:cBhvr>
                                      <p:tavLst>
                                        <p:tav tm="0">
                                          <p:val>
                                            <p:fltVal val="0"/>
                                          </p:val>
                                        </p:tav>
                                        <p:tav tm="100000">
                                          <p:val>
                                            <p:strVal val="#ppt_h"/>
                                          </p:val>
                                        </p:tav>
                                      </p:tavLst>
                                    </p:anim>
                                    <p:anim calcmode="lin" valueType="num">
                                      <p:cBhvr>
                                        <p:cTn id="65" dur="1000" fill="hold"/>
                                        <p:tgtEl>
                                          <p:spTgt spid="3">
                                            <p:txEl>
                                              <p:pRg st="7" end="7"/>
                                            </p:txEl>
                                          </p:spTgt>
                                        </p:tgtEl>
                                        <p:attrNameLst>
                                          <p:attrName>style.rotation</p:attrName>
                                        </p:attrNameLst>
                                      </p:cBhvr>
                                      <p:tavLst>
                                        <p:tav tm="0">
                                          <p:val>
                                            <p:fltVal val="90"/>
                                          </p:val>
                                        </p:tav>
                                        <p:tav tm="100000">
                                          <p:val>
                                            <p:fltVal val="0"/>
                                          </p:val>
                                        </p:tav>
                                      </p:tavLst>
                                    </p:anim>
                                    <p:animEffect transition="in" filter="fade">
                                      <p:cBhvr>
                                        <p:cTn id="66" dur="1000"/>
                                        <p:tgtEl>
                                          <p:spTgt spid="3">
                                            <p:txEl>
                                              <p:pRg st="7" end="7"/>
                                            </p:txEl>
                                          </p:spTgt>
                                        </p:tgtEl>
                                      </p:cBhvr>
                                    </p:animEffect>
                                  </p:childTnLst>
                                </p:cTn>
                              </p:par>
                            </p:childTnLst>
                          </p:cTn>
                        </p:par>
                      </p:childTnLst>
                    </p:cTn>
                  </p:par>
                  <p:par>
                    <p:cTn id="67" fill="hold">
                      <p:stCondLst>
                        <p:cond delay="indefinite"/>
                      </p:stCondLst>
                      <p:childTnLst>
                        <p:par>
                          <p:cTn id="68" fill="hold">
                            <p:stCondLst>
                              <p:cond delay="0"/>
                            </p:stCondLst>
                            <p:childTnLst>
                              <p:par>
                                <p:cTn id="69" presetID="31" presetClass="entr" presetSubtype="0" fill="hold" grpId="0" nodeType="clickEffect">
                                  <p:stCondLst>
                                    <p:cond delay="0"/>
                                  </p:stCondLst>
                                  <p:childTnLst>
                                    <p:set>
                                      <p:cBhvr>
                                        <p:cTn id="70" dur="1" fill="hold">
                                          <p:stCondLst>
                                            <p:cond delay="0"/>
                                          </p:stCondLst>
                                        </p:cTn>
                                        <p:tgtEl>
                                          <p:spTgt spid="3">
                                            <p:txEl>
                                              <p:pRg st="8" end="8"/>
                                            </p:txEl>
                                          </p:spTgt>
                                        </p:tgtEl>
                                        <p:attrNameLst>
                                          <p:attrName>style.visibility</p:attrName>
                                        </p:attrNameLst>
                                      </p:cBhvr>
                                      <p:to>
                                        <p:strVal val="visible"/>
                                      </p:to>
                                    </p:set>
                                    <p:anim calcmode="lin" valueType="num">
                                      <p:cBhvr>
                                        <p:cTn id="71" dur="1000" fill="hold"/>
                                        <p:tgtEl>
                                          <p:spTgt spid="3">
                                            <p:txEl>
                                              <p:pRg st="8" end="8"/>
                                            </p:txEl>
                                          </p:spTgt>
                                        </p:tgtEl>
                                        <p:attrNameLst>
                                          <p:attrName>ppt_w</p:attrName>
                                        </p:attrNameLst>
                                      </p:cBhvr>
                                      <p:tavLst>
                                        <p:tav tm="0">
                                          <p:val>
                                            <p:fltVal val="0"/>
                                          </p:val>
                                        </p:tav>
                                        <p:tav tm="100000">
                                          <p:val>
                                            <p:strVal val="#ppt_w"/>
                                          </p:val>
                                        </p:tav>
                                      </p:tavLst>
                                    </p:anim>
                                    <p:anim calcmode="lin" valueType="num">
                                      <p:cBhvr>
                                        <p:cTn id="72" dur="1000" fill="hold"/>
                                        <p:tgtEl>
                                          <p:spTgt spid="3">
                                            <p:txEl>
                                              <p:pRg st="8" end="8"/>
                                            </p:txEl>
                                          </p:spTgt>
                                        </p:tgtEl>
                                        <p:attrNameLst>
                                          <p:attrName>ppt_h</p:attrName>
                                        </p:attrNameLst>
                                      </p:cBhvr>
                                      <p:tavLst>
                                        <p:tav tm="0">
                                          <p:val>
                                            <p:fltVal val="0"/>
                                          </p:val>
                                        </p:tav>
                                        <p:tav tm="100000">
                                          <p:val>
                                            <p:strVal val="#ppt_h"/>
                                          </p:val>
                                        </p:tav>
                                      </p:tavLst>
                                    </p:anim>
                                    <p:anim calcmode="lin" valueType="num">
                                      <p:cBhvr>
                                        <p:cTn id="73" dur="1000" fill="hold"/>
                                        <p:tgtEl>
                                          <p:spTgt spid="3">
                                            <p:txEl>
                                              <p:pRg st="8" end="8"/>
                                            </p:txEl>
                                          </p:spTgt>
                                        </p:tgtEl>
                                        <p:attrNameLst>
                                          <p:attrName>style.rotation</p:attrName>
                                        </p:attrNameLst>
                                      </p:cBhvr>
                                      <p:tavLst>
                                        <p:tav tm="0">
                                          <p:val>
                                            <p:fltVal val="90"/>
                                          </p:val>
                                        </p:tav>
                                        <p:tav tm="100000">
                                          <p:val>
                                            <p:fltVal val="0"/>
                                          </p:val>
                                        </p:tav>
                                      </p:tavLst>
                                    </p:anim>
                                    <p:animEffect transition="in" filter="fade">
                                      <p:cBhvr>
                                        <p:cTn id="74" dur="1000"/>
                                        <p:tgtEl>
                                          <p:spTgt spid="3">
                                            <p:txEl>
                                              <p:pRg st="8" end="8"/>
                                            </p:txEl>
                                          </p:spTgt>
                                        </p:tgtEl>
                                      </p:cBhvr>
                                    </p:animEffect>
                                  </p:childTnLst>
                                </p:cTn>
                              </p:par>
                            </p:childTnLst>
                          </p:cTn>
                        </p:par>
                      </p:childTnLst>
                    </p:cTn>
                  </p:par>
                  <p:par>
                    <p:cTn id="75" fill="hold">
                      <p:stCondLst>
                        <p:cond delay="indefinite"/>
                      </p:stCondLst>
                      <p:childTnLst>
                        <p:par>
                          <p:cTn id="76" fill="hold">
                            <p:stCondLst>
                              <p:cond delay="0"/>
                            </p:stCondLst>
                            <p:childTnLst>
                              <p:par>
                                <p:cTn id="77" presetID="31" presetClass="entr" presetSubtype="0" fill="hold" grpId="0" nodeType="clickEffect">
                                  <p:stCondLst>
                                    <p:cond delay="0"/>
                                  </p:stCondLst>
                                  <p:childTnLst>
                                    <p:set>
                                      <p:cBhvr>
                                        <p:cTn id="78" dur="1" fill="hold">
                                          <p:stCondLst>
                                            <p:cond delay="0"/>
                                          </p:stCondLst>
                                        </p:cTn>
                                        <p:tgtEl>
                                          <p:spTgt spid="3">
                                            <p:txEl>
                                              <p:pRg st="9" end="9"/>
                                            </p:txEl>
                                          </p:spTgt>
                                        </p:tgtEl>
                                        <p:attrNameLst>
                                          <p:attrName>style.visibility</p:attrName>
                                        </p:attrNameLst>
                                      </p:cBhvr>
                                      <p:to>
                                        <p:strVal val="visible"/>
                                      </p:to>
                                    </p:set>
                                    <p:anim calcmode="lin" valueType="num">
                                      <p:cBhvr>
                                        <p:cTn id="79" dur="1000" fill="hold"/>
                                        <p:tgtEl>
                                          <p:spTgt spid="3">
                                            <p:txEl>
                                              <p:pRg st="9" end="9"/>
                                            </p:txEl>
                                          </p:spTgt>
                                        </p:tgtEl>
                                        <p:attrNameLst>
                                          <p:attrName>ppt_w</p:attrName>
                                        </p:attrNameLst>
                                      </p:cBhvr>
                                      <p:tavLst>
                                        <p:tav tm="0">
                                          <p:val>
                                            <p:fltVal val="0"/>
                                          </p:val>
                                        </p:tav>
                                        <p:tav tm="100000">
                                          <p:val>
                                            <p:strVal val="#ppt_w"/>
                                          </p:val>
                                        </p:tav>
                                      </p:tavLst>
                                    </p:anim>
                                    <p:anim calcmode="lin" valueType="num">
                                      <p:cBhvr>
                                        <p:cTn id="80" dur="1000" fill="hold"/>
                                        <p:tgtEl>
                                          <p:spTgt spid="3">
                                            <p:txEl>
                                              <p:pRg st="9" end="9"/>
                                            </p:txEl>
                                          </p:spTgt>
                                        </p:tgtEl>
                                        <p:attrNameLst>
                                          <p:attrName>ppt_h</p:attrName>
                                        </p:attrNameLst>
                                      </p:cBhvr>
                                      <p:tavLst>
                                        <p:tav tm="0">
                                          <p:val>
                                            <p:fltVal val="0"/>
                                          </p:val>
                                        </p:tav>
                                        <p:tav tm="100000">
                                          <p:val>
                                            <p:strVal val="#ppt_h"/>
                                          </p:val>
                                        </p:tav>
                                      </p:tavLst>
                                    </p:anim>
                                    <p:anim calcmode="lin" valueType="num">
                                      <p:cBhvr>
                                        <p:cTn id="81" dur="1000" fill="hold"/>
                                        <p:tgtEl>
                                          <p:spTgt spid="3">
                                            <p:txEl>
                                              <p:pRg st="9" end="9"/>
                                            </p:txEl>
                                          </p:spTgt>
                                        </p:tgtEl>
                                        <p:attrNameLst>
                                          <p:attrName>style.rotation</p:attrName>
                                        </p:attrNameLst>
                                      </p:cBhvr>
                                      <p:tavLst>
                                        <p:tav tm="0">
                                          <p:val>
                                            <p:fltVal val="90"/>
                                          </p:val>
                                        </p:tav>
                                        <p:tav tm="100000">
                                          <p:val>
                                            <p:fltVal val="0"/>
                                          </p:val>
                                        </p:tav>
                                      </p:tavLst>
                                    </p:anim>
                                    <p:animEffect transition="in" filter="fade">
                                      <p:cBhvr>
                                        <p:cTn id="82" dur="1000"/>
                                        <p:tgtEl>
                                          <p:spTgt spid="3">
                                            <p:txEl>
                                              <p:pRg st="9" end="9"/>
                                            </p:txEl>
                                          </p:spTgt>
                                        </p:tgtEl>
                                      </p:cBhvr>
                                    </p:animEffect>
                                  </p:childTnLst>
                                </p:cTn>
                              </p:par>
                            </p:childTnLst>
                          </p:cTn>
                        </p:par>
                      </p:childTnLst>
                    </p:cTn>
                  </p:par>
                  <p:par>
                    <p:cTn id="83" fill="hold">
                      <p:stCondLst>
                        <p:cond delay="indefinite"/>
                      </p:stCondLst>
                      <p:childTnLst>
                        <p:par>
                          <p:cTn id="84" fill="hold">
                            <p:stCondLst>
                              <p:cond delay="0"/>
                            </p:stCondLst>
                            <p:childTnLst>
                              <p:par>
                                <p:cTn id="85" presetID="31" presetClass="entr" presetSubtype="0" fill="hold" grpId="0" nodeType="clickEffect">
                                  <p:stCondLst>
                                    <p:cond delay="0"/>
                                  </p:stCondLst>
                                  <p:childTnLst>
                                    <p:set>
                                      <p:cBhvr>
                                        <p:cTn id="86" dur="1" fill="hold">
                                          <p:stCondLst>
                                            <p:cond delay="0"/>
                                          </p:stCondLst>
                                        </p:cTn>
                                        <p:tgtEl>
                                          <p:spTgt spid="3">
                                            <p:txEl>
                                              <p:pRg st="10" end="10"/>
                                            </p:txEl>
                                          </p:spTgt>
                                        </p:tgtEl>
                                        <p:attrNameLst>
                                          <p:attrName>style.visibility</p:attrName>
                                        </p:attrNameLst>
                                      </p:cBhvr>
                                      <p:to>
                                        <p:strVal val="visible"/>
                                      </p:to>
                                    </p:set>
                                    <p:anim calcmode="lin" valueType="num">
                                      <p:cBhvr>
                                        <p:cTn id="87" dur="1000" fill="hold"/>
                                        <p:tgtEl>
                                          <p:spTgt spid="3">
                                            <p:txEl>
                                              <p:pRg st="10" end="10"/>
                                            </p:txEl>
                                          </p:spTgt>
                                        </p:tgtEl>
                                        <p:attrNameLst>
                                          <p:attrName>ppt_w</p:attrName>
                                        </p:attrNameLst>
                                      </p:cBhvr>
                                      <p:tavLst>
                                        <p:tav tm="0">
                                          <p:val>
                                            <p:fltVal val="0"/>
                                          </p:val>
                                        </p:tav>
                                        <p:tav tm="100000">
                                          <p:val>
                                            <p:strVal val="#ppt_w"/>
                                          </p:val>
                                        </p:tav>
                                      </p:tavLst>
                                    </p:anim>
                                    <p:anim calcmode="lin" valueType="num">
                                      <p:cBhvr>
                                        <p:cTn id="88" dur="1000" fill="hold"/>
                                        <p:tgtEl>
                                          <p:spTgt spid="3">
                                            <p:txEl>
                                              <p:pRg st="10" end="10"/>
                                            </p:txEl>
                                          </p:spTgt>
                                        </p:tgtEl>
                                        <p:attrNameLst>
                                          <p:attrName>ppt_h</p:attrName>
                                        </p:attrNameLst>
                                      </p:cBhvr>
                                      <p:tavLst>
                                        <p:tav tm="0">
                                          <p:val>
                                            <p:fltVal val="0"/>
                                          </p:val>
                                        </p:tav>
                                        <p:tav tm="100000">
                                          <p:val>
                                            <p:strVal val="#ppt_h"/>
                                          </p:val>
                                        </p:tav>
                                      </p:tavLst>
                                    </p:anim>
                                    <p:anim calcmode="lin" valueType="num">
                                      <p:cBhvr>
                                        <p:cTn id="89" dur="1000" fill="hold"/>
                                        <p:tgtEl>
                                          <p:spTgt spid="3">
                                            <p:txEl>
                                              <p:pRg st="10" end="10"/>
                                            </p:txEl>
                                          </p:spTgt>
                                        </p:tgtEl>
                                        <p:attrNameLst>
                                          <p:attrName>style.rotation</p:attrName>
                                        </p:attrNameLst>
                                      </p:cBhvr>
                                      <p:tavLst>
                                        <p:tav tm="0">
                                          <p:val>
                                            <p:fltVal val="90"/>
                                          </p:val>
                                        </p:tav>
                                        <p:tav tm="100000">
                                          <p:val>
                                            <p:fltVal val="0"/>
                                          </p:val>
                                        </p:tav>
                                      </p:tavLst>
                                    </p:anim>
                                    <p:animEffect transition="in" filter="fade">
                                      <p:cBhvr>
                                        <p:cTn id="90" dur="1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Použité zdroje</a:t>
            </a:r>
            <a:endParaRPr lang="cs-CZ" dirty="0"/>
          </a:p>
        </p:txBody>
      </p:sp>
      <p:sp>
        <p:nvSpPr>
          <p:cNvPr id="3" name="Zástupný symbol pro obsah 2"/>
          <p:cNvSpPr>
            <a:spLocks noGrp="1"/>
          </p:cNvSpPr>
          <p:nvPr>
            <p:ph idx="1"/>
          </p:nvPr>
        </p:nvSpPr>
        <p:spPr/>
        <p:txBody>
          <a:bodyPr/>
          <a:lstStyle/>
          <a:p>
            <a:pPr marL="137160" indent="0">
              <a:buNone/>
            </a:pPr>
            <a:r>
              <a:rPr lang="cs-CZ" sz="2400" dirty="0"/>
              <a:t>STŘÍBRNÁ, PaedDr. Iva. </a:t>
            </a:r>
            <a:r>
              <a:rPr lang="cs-CZ" sz="2400" i="1" dirty="0"/>
              <a:t>Vlastivěda 4: HLAVNÍ UDÁLOSTI NEJSTARŠÍCH ČESKÝCH DĚJIN</a:t>
            </a:r>
            <a:r>
              <a:rPr lang="cs-CZ" sz="2400" dirty="0"/>
              <a:t>. První. Brno: NOVÁ ŠKOLA, 2005. ISBN 80-7289-061-1.</a:t>
            </a:r>
          </a:p>
          <a:p>
            <a:pPr marL="137160" indent="0">
              <a:buNone/>
            </a:pPr>
            <a:endParaRPr lang="cs-CZ" dirty="0"/>
          </a:p>
        </p:txBody>
      </p:sp>
    </p:spTree>
    <p:extLst>
      <p:ext uri="{BB962C8B-B14F-4D97-AF65-F5344CB8AC3E}">
        <p14:creationId xmlns:p14="http://schemas.microsoft.com/office/powerpoint/2010/main" val="1753870450"/>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Vrchol">
  <a:themeElements>
    <a:clrScheme name="Vrchol">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Vrchol">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Vrchol">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75</TotalTime>
  <Words>729</Words>
  <Application>Microsoft Office PowerPoint</Application>
  <PresentationFormat>Předvádění na obrazovce (4:3)</PresentationFormat>
  <Paragraphs>83</Paragraphs>
  <Slides>10</Slides>
  <Notes>0</Notes>
  <HiddenSlides>0</HiddenSlides>
  <MMClips>0</MMClips>
  <ScaleCrop>false</ScaleCrop>
  <HeadingPairs>
    <vt:vector size="4" baseType="variant">
      <vt:variant>
        <vt:lpstr>Motiv</vt:lpstr>
      </vt:variant>
      <vt:variant>
        <vt:i4>1</vt:i4>
      </vt:variant>
      <vt:variant>
        <vt:lpstr>Nadpisy snímků</vt:lpstr>
      </vt:variant>
      <vt:variant>
        <vt:i4>10</vt:i4>
      </vt:variant>
    </vt:vector>
  </HeadingPairs>
  <TitlesOfParts>
    <vt:vector size="11" baseType="lpstr">
      <vt:lpstr>Vrchol</vt:lpstr>
      <vt:lpstr>Prezentace aplikace PowerPoint</vt:lpstr>
      <vt:lpstr>Anotace:</vt:lpstr>
      <vt:lpstr>Husitské bouře</vt:lpstr>
      <vt:lpstr>Husitské vojsko</vt:lpstr>
      <vt:lpstr>Jan Žižka z Trocnova</vt:lpstr>
      <vt:lpstr>Husitské bitvy</vt:lpstr>
      <vt:lpstr>Prezentace aplikace PowerPoint</vt:lpstr>
      <vt:lpstr>Prezentace aplikace PowerPoint</vt:lpstr>
      <vt:lpstr>Pracovní list</vt:lpstr>
      <vt:lpstr>Použité 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profesor</dc:creator>
  <cp:lastModifiedBy>profesor</cp:lastModifiedBy>
  <cp:revision>12</cp:revision>
  <dcterms:created xsi:type="dcterms:W3CDTF">2013-06-02T13:56:17Z</dcterms:created>
  <dcterms:modified xsi:type="dcterms:W3CDTF">2013-12-11T14:44:09Z</dcterms:modified>
</cp:coreProperties>
</file>