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83FFC6-7CE1-41F5-A6BB-E7BA1AC4C3E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B90439-EF3B-44F2-A87C-32EF95F279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83FFC6-7CE1-41F5-A6BB-E7BA1AC4C3E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B90439-EF3B-44F2-A87C-32EF95F279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83FFC6-7CE1-41F5-A6BB-E7BA1AC4C3E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B90439-EF3B-44F2-A87C-32EF95F279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83FFC6-7CE1-41F5-A6BB-E7BA1AC4C3E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B90439-EF3B-44F2-A87C-32EF95F279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83FFC6-7CE1-41F5-A6BB-E7BA1AC4C3E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B90439-EF3B-44F2-A87C-32EF95F279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83FFC6-7CE1-41F5-A6BB-E7BA1AC4C3E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B90439-EF3B-44F2-A87C-32EF95F279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83FFC6-7CE1-41F5-A6BB-E7BA1AC4C3E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B90439-EF3B-44F2-A87C-32EF95F279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83FFC6-7CE1-41F5-A6BB-E7BA1AC4C3E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B90439-EF3B-44F2-A87C-32EF95F279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83FFC6-7CE1-41F5-A6BB-E7BA1AC4C3E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B90439-EF3B-44F2-A87C-32EF95F279E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83FFC6-7CE1-41F5-A6BB-E7BA1AC4C3E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B90439-EF3B-44F2-A87C-32EF95F279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83FFC6-7CE1-41F5-A6BB-E7BA1AC4C3E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B90439-EF3B-44F2-A87C-32EF95F279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6883FFC6-7CE1-41F5-A6BB-E7BA1AC4C3E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6CB90439-EF3B-44F2-A87C-32EF95F279E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575" y="801588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7285566"/>
              </p:ext>
            </p:extLst>
          </p:nvPr>
        </p:nvGraphicFramePr>
        <p:xfrm>
          <a:off x="1050081" y="2564904"/>
          <a:ext cx="7129462" cy="3235339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VY_32_INOVACE_599_ŽIVOČICHOVÉ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_V_LÉTĚ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ZOPAKOVAT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SI ŽIVOT ZVÍŘAT V LÉTĚ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797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764704"/>
            <a:ext cx="75608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Anotace:</a:t>
            </a:r>
          </a:p>
          <a:p>
            <a:endParaRPr lang="cs-CZ" sz="2800" dirty="0"/>
          </a:p>
          <a:p>
            <a:r>
              <a:rPr lang="cs-CZ" sz="2800" dirty="0" smtClean="0"/>
              <a:t>Prezentace je určena žákům 4. ročníku v hodině Člověk a jeho svět – přírodověda. </a:t>
            </a:r>
          </a:p>
          <a:p>
            <a:r>
              <a:rPr lang="cs-CZ" sz="2800" dirty="0" smtClean="0"/>
              <a:t>Žáci si zopakují život zvířat v letním období. 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Klíčová slova: ZVÍŘATA V LÉTĚ, PTÁCI HRABAVÍ, PTÁCI NEKRMIVÍ, HMYZ</a:t>
            </a:r>
            <a:r>
              <a:rPr lang="cs-CZ" sz="2800" smtClean="0"/>
              <a:t>, RYBY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491221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816" y="836712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lgerian" pitchFamily="82" charset="0"/>
              </a:rPr>
              <a:t>ŽIVOČICHOVÉ V LÉTĚ</a:t>
            </a:r>
            <a:endParaRPr lang="cs-CZ" sz="2800" dirty="0">
              <a:latin typeface="Algerian" pitchFamily="82" charset="0"/>
            </a:endParaRPr>
          </a:p>
        </p:txBody>
      </p:sp>
      <p:sp>
        <p:nvSpPr>
          <p:cNvPr id="5" name="Dvaatřiceticípá hvězda 4"/>
          <p:cNvSpPr/>
          <p:nvPr/>
        </p:nvSpPr>
        <p:spPr>
          <a:xfrm>
            <a:off x="683568" y="1395102"/>
            <a:ext cx="2960177" cy="2442607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profesor\AppData\Local\Microsoft\Windows\Temporary Internet Files\Content.IE5\46BOYUMR\MP9002625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020" y="1467701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fesor\AppData\Local\Microsoft\Windows\Temporary Internet Files\Content.IE5\LMSCYPCD\MP9004072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020" y="3328944"/>
            <a:ext cx="1472940" cy="2208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91548" y="2154740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ŽIVOČICHOVÉ VYVÁDĚJÍ SVÁ MLÁĎATA</a:t>
            </a:r>
            <a:endParaRPr lang="cs-CZ" dirty="0"/>
          </a:p>
        </p:txBody>
      </p:sp>
      <p:sp>
        <p:nvSpPr>
          <p:cNvPr id="7" name="Dvaatřiceticípá hvězda 6"/>
          <p:cNvSpPr/>
          <p:nvPr/>
        </p:nvSpPr>
        <p:spPr>
          <a:xfrm>
            <a:off x="611560" y="3912197"/>
            <a:ext cx="3600400" cy="1871363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191548" y="4386213"/>
            <a:ext cx="26603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NĚKTEŘÍ ŽIVOČICHOVÉ SPLÝVAJÍ SVÝM ZBARVENÍM S OKOLÍM - OCHRANA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198568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rofesor\AppData\Local\Microsoft\Windows\Temporary Internet Files\Content.IE5\LMSCYPCD\MC9000789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013911"/>
            <a:ext cx="2230608" cy="236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fesor\AppData\Local\Microsoft\Windows\Temporary Internet Files\Content.IE5\NOOT92H9\MC9003559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53135"/>
            <a:ext cx="1963919" cy="159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63311" y="800998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PTÁCI</a:t>
            </a:r>
            <a:endParaRPr lang="cs-CZ" sz="3200" dirty="0"/>
          </a:p>
        </p:txBody>
      </p:sp>
      <p:sp>
        <p:nvSpPr>
          <p:cNvPr id="6" name="Mrak 5"/>
          <p:cNvSpPr/>
          <p:nvPr/>
        </p:nvSpPr>
        <p:spPr>
          <a:xfrm>
            <a:off x="883290" y="1636440"/>
            <a:ext cx="4192765" cy="23614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593519" y="2198471"/>
            <a:ext cx="257428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 starají o svá vylíhlá mláďata – nosí jim potravu v zobáku – krmiví ptáci (vlaštovka)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3527882" y="4090138"/>
            <a:ext cx="4356485" cy="215472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17677" y="4705834"/>
            <a:ext cx="33827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Jsou užiteční pro člověka – pochytají velké množství škodlivého hmyzu.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866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 animBg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buch 2 3"/>
          <p:cNvSpPr/>
          <p:nvPr/>
        </p:nvSpPr>
        <p:spPr>
          <a:xfrm>
            <a:off x="611560" y="476672"/>
            <a:ext cx="4608512" cy="2664296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 rot="20412243">
            <a:off x="1691680" y="1331766"/>
            <a:ext cx="24482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Nekrmiví ptáci</a:t>
            </a:r>
            <a:endParaRPr lang="cs-CZ" sz="2800" dirty="0"/>
          </a:p>
        </p:txBody>
      </p:sp>
      <p:sp>
        <p:nvSpPr>
          <p:cNvPr id="6" name="Výbuch 1 5"/>
          <p:cNvSpPr/>
          <p:nvPr/>
        </p:nvSpPr>
        <p:spPr>
          <a:xfrm>
            <a:off x="401782" y="2909455"/>
            <a:ext cx="4818290" cy="2895809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3717032"/>
            <a:ext cx="30243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Ihned po narození mohou běhat – samice učí mláďata sbírat a vyhrabávat potravu ze země (bažant)</a:t>
            </a:r>
            <a:endParaRPr lang="cs-CZ" sz="1600" dirty="0"/>
          </a:p>
        </p:txBody>
      </p:sp>
      <p:sp>
        <p:nvSpPr>
          <p:cNvPr id="8" name="Výbuch 1 7"/>
          <p:cNvSpPr/>
          <p:nvPr/>
        </p:nvSpPr>
        <p:spPr>
          <a:xfrm>
            <a:off x="5580112" y="3356992"/>
            <a:ext cx="2952328" cy="2672041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300192" y="4149080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Ptáci hrabaví</a:t>
            </a:r>
            <a:endParaRPr lang="cs-CZ" sz="2400" dirty="0"/>
          </a:p>
        </p:txBody>
      </p:sp>
      <p:sp>
        <p:nvSpPr>
          <p:cNvPr id="10" name="Kruhová šipka 9"/>
          <p:cNvSpPr/>
          <p:nvPr/>
        </p:nvSpPr>
        <p:spPr>
          <a:xfrm rot="10608306">
            <a:off x="3828317" y="4444235"/>
            <a:ext cx="2264122" cy="1800200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50625"/>
            <a:ext cx="2547764" cy="29016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4732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3" y="980728"/>
            <a:ext cx="18324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Hmyz</a:t>
            </a:r>
            <a:endParaRPr lang="cs-CZ" sz="3200" b="1" dirty="0"/>
          </a:p>
        </p:txBody>
      </p:sp>
      <p:sp>
        <p:nvSpPr>
          <p:cNvPr id="5" name="Vodorovný svitek 4"/>
          <p:cNvSpPr/>
          <p:nvPr/>
        </p:nvSpPr>
        <p:spPr>
          <a:xfrm>
            <a:off x="971600" y="1565503"/>
            <a:ext cx="5976664" cy="223224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1962366"/>
            <a:ext cx="34563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v přírodě je velké množství hmyzu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většina zástupců se o svá mláďata nestará 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výjimkou je škvor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518" y="3933056"/>
            <a:ext cx="2062162" cy="1843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50917"/>
            <a:ext cx="1944216" cy="1725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79828"/>
            <a:ext cx="2085975" cy="305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487686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23928" y="836712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Ryby</a:t>
            </a:r>
            <a:endParaRPr lang="cs-CZ" sz="4000" dirty="0"/>
          </a:p>
        </p:txBody>
      </p:sp>
      <p:sp>
        <p:nvSpPr>
          <p:cNvPr id="5" name="Výbuch 2 4"/>
          <p:cNvSpPr/>
          <p:nvPr/>
        </p:nvSpPr>
        <p:spPr>
          <a:xfrm>
            <a:off x="755576" y="836712"/>
            <a:ext cx="3168352" cy="2376265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 rot="19512267">
            <a:off x="1007603" y="1820999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Sladkovodní ryby</a:t>
            </a:r>
            <a:endParaRPr lang="cs-CZ" dirty="0"/>
          </a:p>
        </p:txBody>
      </p:sp>
      <p:sp>
        <p:nvSpPr>
          <p:cNvPr id="7" name="Výbuch 2 6"/>
          <p:cNvSpPr/>
          <p:nvPr/>
        </p:nvSpPr>
        <p:spPr>
          <a:xfrm>
            <a:off x="1153295" y="3189875"/>
            <a:ext cx="3024337" cy="223224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 rot="19937902">
            <a:off x="1781912" y="3844334"/>
            <a:ext cx="15498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Kapr, štika – pomalejší proud</a:t>
            </a:r>
            <a:endParaRPr lang="cs-CZ" dirty="0"/>
          </a:p>
        </p:txBody>
      </p:sp>
      <p:sp>
        <p:nvSpPr>
          <p:cNvPr id="9" name="Výbuch 2 8"/>
          <p:cNvSpPr/>
          <p:nvPr/>
        </p:nvSpPr>
        <p:spPr>
          <a:xfrm>
            <a:off x="5364088" y="771739"/>
            <a:ext cx="2952328" cy="2186854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 rot="20181856">
            <a:off x="5796135" y="1534791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Pstruh – horské potoky </a:t>
            </a:r>
            <a:endParaRPr lang="cs-CZ" dirty="0"/>
          </a:p>
        </p:txBody>
      </p:sp>
      <p:pic>
        <p:nvPicPr>
          <p:cNvPr id="3074" name="Picture 2" descr="C:\Users\profesor\AppData\Local\Microsoft\Windows\Temporary Internet Files\Content.IE5\46BOYUMR\MC900036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818294"/>
            <a:ext cx="1833372" cy="718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7066" y="4725144"/>
            <a:ext cx="4177632" cy="11196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4906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1547664" y="1052736"/>
            <a:ext cx="3240360" cy="165618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1417859"/>
            <a:ext cx="2088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Další ryby našich vod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4365104"/>
            <a:ext cx="1908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Cejn velký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4726061"/>
            <a:ext cx="1908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Lín obecný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2160" y="2983997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Okoun říční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98381"/>
            <a:ext cx="2822762" cy="1393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6722" y="3592733"/>
            <a:ext cx="2459534" cy="11012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3513" y="1798602"/>
            <a:ext cx="2723183" cy="11997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6144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92298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Pracovní list</a:t>
            </a:r>
          </a:p>
          <a:p>
            <a:pPr marL="0" indent="0">
              <a:buNone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Vysvětli pojem krmiví ptáci.</a:t>
            </a:r>
          </a:p>
          <a:p>
            <a:pPr marL="342900" indent="-342900">
              <a:buAutoNum type="arabicPeriod"/>
            </a:pPr>
            <a:r>
              <a:rPr lang="cs-CZ" dirty="0" smtClean="0"/>
              <a:t>Vysvětli pojem ptáci hrabaví.</a:t>
            </a:r>
          </a:p>
          <a:p>
            <a:pPr marL="342900" indent="-342900">
              <a:buAutoNum type="arabicPeriod"/>
            </a:pPr>
            <a:r>
              <a:rPr lang="cs-CZ" dirty="0" smtClean="0"/>
              <a:t>Uveď příklad ptáka hrabavého.</a:t>
            </a:r>
          </a:p>
          <a:p>
            <a:pPr marL="342900" indent="-342900">
              <a:buAutoNum type="arabicPeriod"/>
            </a:pPr>
            <a:r>
              <a:rPr lang="cs-CZ" dirty="0" smtClean="0"/>
              <a:t>Napiš tři příklady ryb žijících v našich vodách.</a:t>
            </a:r>
          </a:p>
          <a:p>
            <a:pPr marL="342900" indent="-342900">
              <a:buAutoNum type="arabicPeriod"/>
            </a:pPr>
            <a:r>
              <a:rPr lang="cs-CZ" dirty="0" smtClean="0"/>
              <a:t>Stará se hmyz o svá mláďata ano x ne? Zakroužkuj</a:t>
            </a:r>
          </a:p>
          <a:p>
            <a:pPr marL="342900" indent="-342900">
              <a:buAutoNum type="arabicPeriod"/>
            </a:pPr>
            <a:endParaRPr lang="cs-CZ" sz="1800" dirty="0" smtClean="0"/>
          </a:p>
          <a:p>
            <a:pPr marL="342900" indent="-342900">
              <a:buAutoNum type="arabicPeriod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989259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Použité zdroje:</a:t>
            </a:r>
          </a:p>
          <a:p>
            <a:pPr marL="0" indent="0">
              <a:buNone/>
            </a:pPr>
            <a:r>
              <a:rPr lang="cs-CZ" sz="1800" dirty="0"/>
              <a:t>EVA ŠTIKOVÁ. </a:t>
            </a:r>
            <a:r>
              <a:rPr lang="cs-CZ" sz="1800" i="1" dirty="0"/>
              <a:t>Přírodověda 4: UČEBNICE PRO 4. ROČNÍK ZÁKLADNÍ ŠKOLY</a:t>
            </a:r>
            <a:r>
              <a:rPr lang="cs-CZ" sz="1800" dirty="0"/>
              <a:t>. Brno: Nová škola, </a:t>
            </a:r>
            <a:r>
              <a:rPr lang="cs-CZ" sz="1800" dirty="0" smtClean="0"/>
              <a:t>s.r.o</a:t>
            </a:r>
            <a:r>
              <a:rPr lang="cs-CZ" sz="1800" dirty="0"/>
              <a:t>., 2007. ISBN 80-7289-052-2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i="1" dirty="0"/>
              <a:t>ABC PŘÍRODY: SVĚT V OTÁZKÁCH A ODPOVĚDÍCH</a:t>
            </a:r>
            <a:r>
              <a:rPr lang="cs-CZ" sz="1800" dirty="0"/>
              <a:t>. PRAHA: READER´S DIGEST VÝBĚR, s. r. o., 1996. ISBN 80-902069-0-5. 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Microsoft Office 2010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30486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179</TotalTime>
  <Words>281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Aspekt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12</cp:revision>
  <dcterms:created xsi:type="dcterms:W3CDTF">2013-07-10T20:11:51Z</dcterms:created>
  <dcterms:modified xsi:type="dcterms:W3CDTF">2013-12-11T15:02:15Z</dcterms:modified>
</cp:coreProperties>
</file>