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4065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3229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7121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424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132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6450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0332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83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4787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6047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1868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D94DD-0E10-41B6-A8CE-FE16A15754D7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D5C191-22DD-4C97-93D1-8B8F2462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517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079514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53466209"/>
              </p:ext>
            </p:extLst>
          </p:nvPr>
        </p:nvGraphicFramePr>
        <p:xfrm>
          <a:off x="1115194" y="2780928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VY_32_INOVACE_577_ARITMETICKÝ_PRŮMĚR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ARITMETICKÉHO PRŮMĚRU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609148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Prezentace je určena žákům 4. ročníku v hodině matematiky. </a:t>
            </a:r>
          </a:p>
          <a:p>
            <a:pPr marL="0" indent="0">
              <a:buNone/>
            </a:pPr>
            <a:r>
              <a:rPr lang="cs-CZ" dirty="0" smtClean="0"/>
              <a:t>Žáci si při řešení slovních úloh zopakují výpočet aritmetického průměru.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Klíčová slova: aritmetický průměr, slovní úloha</a:t>
            </a:r>
          </a:p>
        </p:txBody>
      </p:sp>
    </p:spTree>
    <p:extLst>
      <p:ext uri="{BB962C8B-B14F-4D97-AF65-F5344CB8AC3E}">
        <p14:creationId xmlns:p14="http://schemas.microsoft.com/office/powerpoint/2010/main" xmlns="" val="38920031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Aritmetický průměr</a:t>
            </a:r>
            <a:endParaRPr lang="cs-CZ" dirty="0"/>
          </a:p>
        </p:txBody>
      </p:sp>
      <p:pic>
        <p:nvPicPr>
          <p:cNvPr id="1028" name="Picture 4" descr="C:\Users\profesor\AppData\Local\Microsoft\Windows\Temporary Internet Files\Content.IE5\5AX27KWK\MP9004007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34076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LMSCYPCD\MC9003118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13176"/>
            <a:ext cx="1824228" cy="150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340768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Závodník jel před závodem pět tréninkových kol.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První kolo zajel za 125 s, druhé za 130 s, třetí kolo 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zajel závodník za 115 s, čtvrté za 120 s a páté 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 110 s. Jaký byl průměrný čas kola tohoto 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závodníka?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34688" y="3284984"/>
            <a:ext cx="50013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Počítal jsi správně?</a:t>
            </a:r>
          </a:p>
          <a:p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125+130+115+120+110 = 600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600 : 5 = 120</a:t>
            </a:r>
          </a:p>
          <a:p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Průměrný čas závodníka na jedno kolo byl 120s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96495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79928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Katka a Petr si počítali svoje známky na vysvědčení 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matematiky. Lucka dostala tyto známky: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1,2,1,3,2,4,3,2,1,5,1,5,5,5,5. Petr dostal: 2,5,4,3,2,5,1,5,3,4,2,2,1,3,3. Jaká vychází známka na vysvědčení Katce a jaká Petrovi?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298344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Zkontroluj si!</a:t>
            </a:r>
          </a:p>
          <a:p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Katka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				</a:t>
            </a:r>
          </a:p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1+2+1+3+2+4+3+2+1+5+1+5+5+5+5 = 45 : 15 = 3</a:t>
            </a:r>
          </a:p>
          <a:p>
            <a:r>
              <a:rPr lang="cs-CZ" sz="2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Petr</a:t>
            </a:r>
          </a:p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2+2+2+5+4+3+1+1+2+1+3+4 = 45 : 15 = 3</a:t>
            </a:r>
          </a:p>
          <a:p>
            <a:endParaRPr lang="cs-CZ" sz="24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Lucka i Petr dostanou na vysvědčení z matematiky 3.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4098" name="Picture 2" descr="C:\Users\profesor\AppData\Local\Microsoft\Windows\Temporary Internet Files\Content.IE5\LMSCYPCD\MC9003981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2514" y="2564904"/>
            <a:ext cx="225690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25896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profesor\AppData\Local\Microsoft\Windows\Temporary Internet Files\Content.IE5\5ZMOGJ3W\MP9004227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1579" y="0"/>
            <a:ext cx="602084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fesor\AppData\Local\Microsoft\Windows\Temporary Internet Files\Content.IE5\5ZMOGJ3W\MP9004227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476672"/>
            <a:ext cx="835292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Basketbalisté odehráli v jednom měsíci  deset zápasů.  V prvních čtyřech zápasech nastříleli dohromady 350 košů. 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 pátém, šestém a sedmém zápasu 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nastříleli dohromady 280 košů a v posledních třech zápasech pak 170 košů.  Kolik košů nastříleli průměrně za jeden zápas?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2348880"/>
            <a:ext cx="5400600" cy="26776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Počítal jsi správně?</a:t>
            </a:r>
          </a:p>
          <a:p>
            <a:endParaRPr lang="cs-CZ" sz="2400" dirty="0"/>
          </a:p>
          <a:p>
            <a:r>
              <a:rPr lang="cs-CZ" sz="2400" dirty="0" smtClean="0"/>
              <a:t>350 + 280 + 170 = 800</a:t>
            </a:r>
          </a:p>
          <a:p>
            <a:r>
              <a:rPr lang="cs-CZ" sz="2400" dirty="0" smtClean="0"/>
              <a:t>800 : 10 = 80</a:t>
            </a:r>
          </a:p>
          <a:p>
            <a:endParaRPr lang="cs-CZ" sz="2400" dirty="0"/>
          </a:p>
          <a:p>
            <a:r>
              <a:rPr lang="cs-CZ" sz="2400" dirty="0" smtClean="0"/>
              <a:t>Basketbalisté nastříleli průměrně 80 košů za zápas.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6793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48680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Skokan skočil do dálky během šesti pokusů dohromady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42 metrů. Kolik měřil průměrně jeden skok? </a:t>
            </a:r>
            <a:endParaRPr lang="cs-CZ" sz="2800" dirty="0"/>
          </a:p>
        </p:txBody>
      </p:sp>
      <p:pic>
        <p:nvPicPr>
          <p:cNvPr id="3074" name="Picture 2" descr="C:\Users\profesor\AppData\Local\Microsoft\Windows\Temporary Internet Files\Content.IE5\46BOYUMR\MC900242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706" y="1916832"/>
            <a:ext cx="234734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2348880"/>
            <a:ext cx="5328592" cy="25545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Vypočítal jsi správně?</a:t>
            </a:r>
          </a:p>
          <a:p>
            <a:endParaRPr lang="cs-CZ" sz="3200" dirty="0"/>
          </a:p>
          <a:p>
            <a:r>
              <a:rPr lang="cs-CZ" sz="3200" dirty="0" smtClean="0"/>
              <a:t>42 : 6 = 7</a:t>
            </a:r>
          </a:p>
          <a:p>
            <a:endParaRPr lang="cs-CZ" sz="3200" dirty="0"/>
          </a:p>
          <a:p>
            <a:r>
              <a:rPr lang="cs-CZ" sz="3200" dirty="0" smtClean="0"/>
              <a:t>Průměrný skok měřil 7 metrů. </a:t>
            </a:r>
          </a:p>
        </p:txBody>
      </p:sp>
    </p:spTree>
    <p:extLst>
      <p:ext uri="{BB962C8B-B14F-4D97-AF65-F5344CB8AC3E}">
        <p14:creationId xmlns:p14="http://schemas.microsoft.com/office/powerpoint/2010/main" xmlns="" val="4191259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6731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1341</TotalTime>
  <Words>275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Anotace:</vt:lpstr>
      <vt:lpstr>Aritmetický průměr</vt:lpstr>
      <vt:lpstr>Snímek 4</vt:lpstr>
      <vt:lpstr>Snímek 5</vt:lpstr>
      <vt:lpstr>Snímek 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13</cp:revision>
  <dcterms:created xsi:type="dcterms:W3CDTF">2013-06-01T14:06:12Z</dcterms:created>
  <dcterms:modified xsi:type="dcterms:W3CDTF">2013-12-19T20:50:46Z</dcterms:modified>
</cp:coreProperties>
</file>