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33719C-E7C8-4361-ACBB-CE4E1E07F4CF}" type="doc">
      <dgm:prSet loTypeId="urn:microsoft.com/office/officeart/2011/layout/HexagonRadial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A728C520-13AB-4C62-8CFD-02431ED36871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A6E7EE37-F38D-4CE4-A551-924DCC087F8C}" type="parTrans" cxnId="{8F4AD9B1-46DA-45CD-9098-69918713E462}">
      <dgm:prSet/>
      <dgm:spPr/>
      <dgm:t>
        <a:bodyPr/>
        <a:lstStyle/>
        <a:p>
          <a:endParaRPr lang="cs-CZ"/>
        </a:p>
      </dgm:t>
    </dgm:pt>
    <dgm:pt modelId="{FA1C5E79-ABD9-4CC5-9814-42C32F12EBA9}" type="sibTrans" cxnId="{8F4AD9B1-46DA-45CD-9098-69918713E462}">
      <dgm:prSet/>
      <dgm:spPr/>
      <dgm:t>
        <a:bodyPr/>
        <a:lstStyle/>
        <a:p>
          <a:endParaRPr lang="cs-CZ"/>
        </a:p>
      </dgm:t>
    </dgm:pt>
    <dgm:pt modelId="{FE48E721-0F09-4289-A1E0-1F259132055F}">
      <dgm:prSet phldrT="[Text]"/>
      <dgm:spPr/>
      <dgm:t>
        <a:bodyPr/>
        <a:lstStyle/>
        <a:p>
          <a:r>
            <a:rPr lang="cs-CZ" dirty="0" smtClean="0"/>
            <a:t>685</a:t>
          </a:r>
          <a:endParaRPr lang="cs-CZ" dirty="0"/>
        </a:p>
      </dgm:t>
    </dgm:pt>
    <dgm:pt modelId="{9469B91F-053A-4186-8ED9-FD6E48DEA5DE}" type="parTrans" cxnId="{2CAA4462-7D25-411C-816E-418B5D7C123F}">
      <dgm:prSet/>
      <dgm:spPr/>
      <dgm:t>
        <a:bodyPr/>
        <a:lstStyle/>
        <a:p>
          <a:endParaRPr lang="cs-CZ"/>
        </a:p>
      </dgm:t>
    </dgm:pt>
    <dgm:pt modelId="{2BD8FC45-C6BE-4951-94A8-717C91EF7506}" type="sibTrans" cxnId="{2CAA4462-7D25-411C-816E-418B5D7C123F}">
      <dgm:prSet/>
      <dgm:spPr/>
      <dgm:t>
        <a:bodyPr/>
        <a:lstStyle/>
        <a:p>
          <a:endParaRPr lang="cs-CZ"/>
        </a:p>
      </dgm:t>
    </dgm:pt>
    <dgm:pt modelId="{BA5EC776-3982-442B-902A-2B50B3E00BD2}">
      <dgm:prSet phldrT="[Text]"/>
      <dgm:spPr/>
      <dgm:t>
        <a:bodyPr/>
        <a:lstStyle/>
        <a:p>
          <a:r>
            <a:rPr lang="cs-CZ" dirty="0" smtClean="0"/>
            <a:t>1852</a:t>
          </a:r>
          <a:endParaRPr lang="cs-CZ" dirty="0"/>
        </a:p>
      </dgm:t>
    </dgm:pt>
    <dgm:pt modelId="{B5F73D9A-76CE-4E28-8883-5CB687317688}" type="parTrans" cxnId="{ECA2CE9D-18A7-47D1-83AB-4A6014CC94AE}">
      <dgm:prSet/>
      <dgm:spPr/>
      <dgm:t>
        <a:bodyPr/>
        <a:lstStyle/>
        <a:p>
          <a:endParaRPr lang="cs-CZ"/>
        </a:p>
      </dgm:t>
    </dgm:pt>
    <dgm:pt modelId="{F2DF7DF0-42BB-4117-85A7-79E69A69A400}" type="sibTrans" cxnId="{ECA2CE9D-18A7-47D1-83AB-4A6014CC94AE}">
      <dgm:prSet/>
      <dgm:spPr/>
      <dgm:t>
        <a:bodyPr/>
        <a:lstStyle/>
        <a:p>
          <a:endParaRPr lang="cs-CZ"/>
        </a:p>
      </dgm:t>
    </dgm:pt>
    <dgm:pt modelId="{D2A5E2A2-19A4-4E93-89E9-E449F1212269}">
      <dgm:prSet phldrT="[Text]"/>
      <dgm:spPr/>
      <dgm:t>
        <a:bodyPr/>
        <a:lstStyle/>
        <a:p>
          <a:r>
            <a:rPr lang="cs-CZ" dirty="0" smtClean="0"/>
            <a:t>396</a:t>
          </a:r>
          <a:endParaRPr lang="cs-CZ" dirty="0"/>
        </a:p>
      </dgm:t>
    </dgm:pt>
    <dgm:pt modelId="{D2E4726B-4B6F-4120-8BE6-937BA69663B6}" type="parTrans" cxnId="{AB517FC6-0523-4FCB-99D9-D29B4F0759C4}">
      <dgm:prSet/>
      <dgm:spPr/>
      <dgm:t>
        <a:bodyPr/>
        <a:lstStyle/>
        <a:p>
          <a:endParaRPr lang="cs-CZ"/>
        </a:p>
      </dgm:t>
    </dgm:pt>
    <dgm:pt modelId="{7FC6A2A9-C410-4560-B709-08F8CD1F96FA}" type="sibTrans" cxnId="{AB517FC6-0523-4FCB-99D9-D29B4F0759C4}">
      <dgm:prSet/>
      <dgm:spPr/>
      <dgm:t>
        <a:bodyPr/>
        <a:lstStyle/>
        <a:p>
          <a:endParaRPr lang="cs-CZ"/>
        </a:p>
      </dgm:t>
    </dgm:pt>
    <dgm:pt modelId="{F47CBF7F-DBCF-4527-9EA3-93489A76E5D5}">
      <dgm:prSet phldrT="[Text]"/>
      <dgm:spPr/>
      <dgm:t>
        <a:bodyPr/>
        <a:lstStyle/>
        <a:p>
          <a:r>
            <a:rPr lang="cs-CZ" dirty="0" smtClean="0"/>
            <a:t>472</a:t>
          </a:r>
          <a:endParaRPr lang="cs-CZ" dirty="0"/>
        </a:p>
      </dgm:t>
    </dgm:pt>
    <dgm:pt modelId="{9C6BE479-9CBF-4AE5-A640-FB3627262D1B}" type="parTrans" cxnId="{4F88ADE7-E0A9-4DEC-B2E3-D8F20F3E4BC7}">
      <dgm:prSet/>
      <dgm:spPr/>
      <dgm:t>
        <a:bodyPr/>
        <a:lstStyle/>
        <a:p>
          <a:endParaRPr lang="cs-CZ"/>
        </a:p>
      </dgm:t>
    </dgm:pt>
    <dgm:pt modelId="{E8715F05-D87B-4E15-A834-6E4ACEFA1BDA}" type="sibTrans" cxnId="{4F88ADE7-E0A9-4DEC-B2E3-D8F20F3E4BC7}">
      <dgm:prSet/>
      <dgm:spPr/>
      <dgm:t>
        <a:bodyPr/>
        <a:lstStyle/>
        <a:p>
          <a:endParaRPr lang="cs-CZ"/>
        </a:p>
      </dgm:t>
    </dgm:pt>
    <dgm:pt modelId="{F3884828-CB38-4147-B8CE-118DCF86A0BE}">
      <dgm:prSet phldrT="[Text]"/>
      <dgm:spPr/>
      <dgm:t>
        <a:bodyPr/>
        <a:lstStyle/>
        <a:p>
          <a:r>
            <a:rPr lang="cs-CZ" dirty="0" smtClean="0"/>
            <a:t>624</a:t>
          </a:r>
          <a:endParaRPr lang="cs-CZ" dirty="0"/>
        </a:p>
      </dgm:t>
    </dgm:pt>
    <dgm:pt modelId="{29621725-27A3-4797-AF14-3133CD376B4C}" type="parTrans" cxnId="{B82AE7BB-3E69-441F-ACE6-9DA3A7B4B0E9}">
      <dgm:prSet/>
      <dgm:spPr/>
      <dgm:t>
        <a:bodyPr/>
        <a:lstStyle/>
        <a:p>
          <a:endParaRPr lang="cs-CZ"/>
        </a:p>
      </dgm:t>
    </dgm:pt>
    <dgm:pt modelId="{81F40BD8-F3C8-4934-9EB1-045D8A65726C}" type="sibTrans" cxnId="{B82AE7BB-3E69-441F-ACE6-9DA3A7B4B0E9}">
      <dgm:prSet/>
      <dgm:spPr/>
      <dgm:t>
        <a:bodyPr/>
        <a:lstStyle/>
        <a:p>
          <a:endParaRPr lang="cs-CZ"/>
        </a:p>
      </dgm:t>
    </dgm:pt>
    <dgm:pt modelId="{87ABF5ED-D233-4612-9F58-78EE6334E1B4}">
      <dgm:prSet phldrT="[Text]"/>
      <dgm:spPr/>
      <dgm:t>
        <a:bodyPr/>
        <a:lstStyle/>
        <a:p>
          <a:r>
            <a:rPr lang="cs-CZ" dirty="0" smtClean="0"/>
            <a:t>3000</a:t>
          </a:r>
          <a:endParaRPr lang="cs-CZ" dirty="0"/>
        </a:p>
      </dgm:t>
    </dgm:pt>
    <dgm:pt modelId="{D99AC656-8C09-472B-BE4D-BEBED788EF30}" type="parTrans" cxnId="{6775FA95-BE1D-4194-9628-15A7B6B68A47}">
      <dgm:prSet/>
      <dgm:spPr/>
      <dgm:t>
        <a:bodyPr/>
        <a:lstStyle/>
        <a:p>
          <a:endParaRPr lang="cs-CZ"/>
        </a:p>
      </dgm:t>
    </dgm:pt>
    <dgm:pt modelId="{0568842B-7FA9-4089-A998-73ED54340E23}" type="sibTrans" cxnId="{6775FA95-BE1D-4194-9628-15A7B6B68A47}">
      <dgm:prSet/>
      <dgm:spPr/>
      <dgm:t>
        <a:bodyPr/>
        <a:lstStyle/>
        <a:p>
          <a:endParaRPr lang="cs-CZ"/>
        </a:p>
      </dgm:t>
    </dgm:pt>
    <dgm:pt modelId="{C0CAC9DC-CA9D-4166-BDEF-3E45D1F58846}" type="pres">
      <dgm:prSet presAssocID="{E133719C-E7C8-4361-ACBB-CE4E1E07F4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E3BDB06-A752-461C-B69B-2D2949842169}" type="pres">
      <dgm:prSet presAssocID="{A728C520-13AB-4C62-8CFD-02431ED36871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CDC27B1-9131-4DA3-9D38-979DFC3ACD54}" type="pres">
      <dgm:prSet presAssocID="{FE48E721-0F09-4289-A1E0-1F259132055F}" presName="Accent1" presStyleCnt="0"/>
      <dgm:spPr/>
    </dgm:pt>
    <dgm:pt modelId="{777C32BE-4F23-47B5-9E30-80BC17E9846B}" type="pres">
      <dgm:prSet presAssocID="{FE48E721-0F09-4289-A1E0-1F259132055F}" presName="Accent" presStyleLbl="bgShp" presStyleIdx="0" presStyleCnt="6"/>
      <dgm:spPr/>
    </dgm:pt>
    <dgm:pt modelId="{827F2C92-6D01-4A4B-B93E-B8DE43E7B48E}" type="pres">
      <dgm:prSet presAssocID="{FE48E721-0F09-4289-A1E0-1F259132055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23CD8-96E5-4F5E-A4AE-FDDCB6D4A666}" type="pres">
      <dgm:prSet presAssocID="{BA5EC776-3982-442B-902A-2B50B3E00BD2}" presName="Accent2" presStyleCnt="0"/>
      <dgm:spPr/>
    </dgm:pt>
    <dgm:pt modelId="{9F349AA9-FD99-42B9-8CFC-DE83281D3975}" type="pres">
      <dgm:prSet presAssocID="{BA5EC776-3982-442B-902A-2B50B3E00BD2}" presName="Accent" presStyleLbl="bgShp" presStyleIdx="1" presStyleCnt="6"/>
      <dgm:spPr/>
    </dgm:pt>
    <dgm:pt modelId="{D6A6B8D5-8A26-4534-BD05-5C6F50A6D158}" type="pres">
      <dgm:prSet presAssocID="{BA5EC776-3982-442B-902A-2B50B3E00BD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28048C-FBB9-4829-8167-58A643B6AAAD}" type="pres">
      <dgm:prSet presAssocID="{D2A5E2A2-19A4-4E93-89E9-E449F1212269}" presName="Accent3" presStyleCnt="0"/>
      <dgm:spPr/>
    </dgm:pt>
    <dgm:pt modelId="{77A8A775-B43D-433E-80A3-081A0CF2D518}" type="pres">
      <dgm:prSet presAssocID="{D2A5E2A2-19A4-4E93-89E9-E449F1212269}" presName="Accent" presStyleLbl="bgShp" presStyleIdx="2" presStyleCnt="6"/>
      <dgm:spPr/>
    </dgm:pt>
    <dgm:pt modelId="{2919581C-48EA-4070-9462-73D155BAA992}" type="pres">
      <dgm:prSet presAssocID="{D2A5E2A2-19A4-4E93-89E9-E449F1212269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11528-C488-482C-BAED-A7D416DF90D7}" type="pres">
      <dgm:prSet presAssocID="{F47CBF7F-DBCF-4527-9EA3-93489A76E5D5}" presName="Accent4" presStyleCnt="0"/>
      <dgm:spPr/>
    </dgm:pt>
    <dgm:pt modelId="{48F63AB3-BDD1-4ADF-B5E1-362B3AF3CB40}" type="pres">
      <dgm:prSet presAssocID="{F47CBF7F-DBCF-4527-9EA3-93489A76E5D5}" presName="Accent" presStyleLbl="bgShp" presStyleIdx="3" presStyleCnt="6"/>
      <dgm:spPr/>
    </dgm:pt>
    <dgm:pt modelId="{B3DB3534-8120-4B44-85D4-7A63BF692132}" type="pres">
      <dgm:prSet presAssocID="{F47CBF7F-DBCF-4527-9EA3-93489A76E5D5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D01696-F395-41B5-B666-19C1F98F466C}" type="pres">
      <dgm:prSet presAssocID="{F3884828-CB38-4147-B8CE-118DCF86A0BE}" presName="Accent5" presStyleCnt="0"/>
      <dgm:spPr/>
    </dgm:pt>
    <dgm:pt modelId="{67900CD4-81DE-4723-9840-90BA3384DE34}" type="pres">
      <dgm:prSet presAssocID="{F3884828-CB38-4147-B8CE-118DCF86A0BE}" presName="Accent" presStyleLbl="bgShp" presStyleIdx="4" presStyleCnt="6"/>
      <dgm:spPr/>
    </dgm:pt>
    <dgm:pt modelId="{27C5F2F4-D32A-4659-89E8-3C2857DB70B9}" type="pres">
      <dgm:prSet presAssocID="{F3884828-CB38-4147-B8CE-118DCF86A0BE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573CDB-270D-477A-8C65-43DFD54FB890}" type="pres">
      <dgm:prSet presAssocID="{87ABF5ED-D233-4612-9F58-78EE6334E1B4}" presName="Accent6" presStyleCnt="0"/>
      <dgm:spPr/>
    </dgm:pt>
    <dgm:pt modelId="{63B0A9B9-1E6D-465A-9667-D005F328CB86}" type="pres">
      <dgm:prSet presAssocID="{87ABF5ED-D233-4612-9F58-78EE6334E1B4}" presName="Accent" presStyleLbl="bgShp" presStyleIdx="5" presStyleCnt="6"/>
      <dgm:spPr/>
    </dgm:pt>
    <dgm:pt modelId="{A46A2120-A574-47F8-A935-5934EBA4027A}" type="pres">
      <dgm:prSet presAssocID="{87ABF5ED-D233-4612-9F58-78EE6334E1B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8C058A-2306-4A3C-B445-04A2A8D0D078}" type="presOf" srcId="{E133719C-E7C8-4361-ACBB-CE4E1E07F4CF}" destId="{C0CAC9DC-CA9D-4166-BDEF-3E45D1F58846}" srcOrd="0" destOrd="0" presId="urn:microsoft.com/office/officeart/2011/layout/HexagonRadial"/>
    <dgm:cxn modelId="{6A7AE80C-ECFD-486F-B788-9384FAC2B3A3}" type="presOf" srcId="{F47CBF7F-DBCF-4527-9EA3-93489A76E5D5}" destId="{B3DB3534-8120-4B44-85D4-7A63BF692132}" srcOrd="0" destOrd="0" presId="urn:microsoft.com/office/officeart/2011/layout/HexagonRadial"/>
    <dgm:cxn modelId="{E79C5417-F98C-41D3-99E8-1B2808C850DE}" type="presOf" srcId="{D2A5E2A2-19A4-4E93-89E9-E449F1212269}" destId="{2919581C-48EA-4070-9462-73D155BAA992}" srcOrd="0" destOrd="0" presId="urn:microsoft.com/office/officeart/2011/layout/HexagonRadial"/>
    <dgm:cxn modelId="{ECA2CE9D-18A7-47D1-83AB-4A6014CC94AE}" srcId="{A728C520-13AB-4C62-8CFD-02431ED36871}" destId="{BA5EC776-3982-442B-902A-2B50B3E00BD2}" srcOrd="1" destOrd="0" parTransId="{B5F73D9A-76CE-4E28-8883-5CB687317688}" sibTransId="{F2DF7DF0-42BB-4117-85A7-79E69A69A400}"/>
    <dgm:cxn modelId="{B82AE7BB-3E69-441F-ACE6-9DA3A7B4B0E9}" srcId="{A728C520-13AB-4C62-8CFD-02431ED36871}" destId="{F3884828-CB38-4147-B8CE-118DCF86A0BE}" srcOrd="4" destOrd="0" parTransId="{29621725-27A3-4797-AF14-3133CD376B4C}" sibTransId="{81F40BD8-F3C8-4934-9EB1-045D8A65726C}"/>
    <dgm:cxn modelId="{4F88ADE7-E0A9-4DEC-B2E3-D8F20F3E4BC7}" srcId="{A728C520-13AB-4C62-8CFD-02431ED36871}" destId="{F47CBF7F-DBCF-4527-9EA3-93489A76E5D5}" srcOrd="3" destOrd="0" parTransId="{9C6BE479-9CBF-4AE5-A640-FB3627262D1B}" sibTransId="{E8715F05-D87B-4E15-A834-6E4ACEFA1BDA}"/>
    <dgm:cxn modelId="{8F4AD9B1-46DA-45CD-9098-69918713E462}" srcId="{E133719C-E7C8-4361-ACBB-CE4E1E07F4CF}" destId="{A728C520-13AB-4C62-8CFD-02431ED36871}" srcOrd="0" destOrd="0" parTransId="{A6E7EE37-F38D-4CE4-A551-924DCC087F8C}" sibTransId="{FA1C5E79-ABD9-4CC5-9814-42C32F12EBA9}"/>
    <dgm:cxn modelId="{6EC64113-1EF9-4A4E-AD54-77EC43B7545D}" type="presOf" srcId="{BA5EC776-3982-442B-902A-2B50B3E00BD2}" destId="{D6A6B8D5-8A26-4534-BD05-5C6F50A6D158}" srcOrd="0" destOrd="0" presId="urn:microsoft.com/office/officeart/2011/layout/HexagonRadial"/>
    <dgm:cxn modelId="{AB517FC6-0523-4FCB-99D9-D29B4F0759C4}" srcId="{A728C520-13AB-4C62-8CFD-02431ED36871}" destId="{D2A5E2A2-19A4-4E93-89E9-E449F1212269}" srcOrd="2" destOrd="0" parTransId="{D2E4726B-4B6F-4120-8BE6-937BA69663B6}" sibTransId="{7FC6A2A9-C410-4560-B709-08F8CD1F96FA}"/>
    <dgm:cxn modelId="{6775FA95-BE1D-4194-9628-15A7B6B68A47}" srcId="{A728C520-13AB-4C62-8CFD-02431ED36871}" destId="{87ABF5ED-D233-4612-9F58-78EE6334E1B4}" srcOrd="5" destOrd="0" parTransId="{D99AC656-8C09-472B-BE4D-BEBED788EF30}" sibTransId="{0568842B-7FA9-4089-A998-73ED54340E23}"/>
    <dgm:cxn modelId="{37D65D3B-DBCB-4BC2-861E-E306A6C8E694}" type="presOf" srcId="{A728C520-13AB-4C62-8CFD-02431ED36871}" destId="{9E3BDB06-A752-461C-B69B-2D2949842169}" srcOrd="0" destOrd="0" presId="urn:microsoft.com/office/officeart/2011/layout/HexagonRadial"/>
    <dgm:cxn modelId="{267F152A-88BE-4A65-A6FA-7F16E1E58076}" type="presOf" srcId="{87ABF5ED-D233-4612-9F58-78EE6334E1B4}" destId="{A46A2120-A574-47F8-A935-5934EBA4027A}" srcOrd="0" destOrd="0" presId="urn:microsoft.com/office/officeart/2011/layout/HexagonRadial"/>
    <dgm:cxn modelId="{2CAA4462-7D25-411C-816E-418B5D7C123F}" srcId="{A728C520-13AB-4C62-8CFD-02431ED36871}" destId="{FE48E721-0F09-4289-A1E0-1F259132055F}" srcOrd="0" destOrd="0" parTransId="{9469B91F-053A-4186-8ED9-FD6E48DEA5DE}" sibTransId="{2BD8FC45-C6BE-4951-94A8-717C91EF7506}"/>
    <dgm:cxn modelId="{631C1543-6138-46EA-90F7-41D2BB3DFD8A}" type="presOf" srcId="{F3884828-CB38-4147-B8CE-118DCF86A0BE}" destId="{27C5F2F4-D32A-4659-89E8-3C2857DB70B9}" srcOrd="0" destOrd="0" presId="urn:microsoft.com/office/officeart/2011/layout/HexagonRadial"/>
    <dgm:cxn modelId="{631B60E2-1702-43B0-BADA-8EF82993823A}" type="presOf" srcId="{FE48E721-0F09-4289-A1E0-1F259132055F}" destId="{827F2C92-6D01-4A4B-B93E-B8DE43E7B48E}" srcOrd="0" destOrd="0" presId="urn:microsoft.com/office/officeart/2011/layout/HexagonRadial"/>
    <dgm:cxn modelId="{2D25CE51-1FD9-4A55-B2A7-4292AA61E63A}" type="presParOf" srcId="{C0CAC9DC-CA9D-4166-BDEF-3E45D1F58846}" destId="{9E3BDB06-A752-461C-B69B-2D2949842169}" srcOrd="0" destOrd="0" presId="urn:microsoft.com/office/officeart/2011/layout/HexagonRadial"/>
    <dgm:cxn modelId="{2BB42E3C-E7AF-4101-8549-7849FC3507F6}" type="presParOf" srcId="{C0CAC9DC-CA9D-4166-BDEF-3E45D1F58846}" destId="{2CDC27B1-9131-4DA3-9D38-979DFC3ACD54}" srcOrd="1" destOrd="0" presId="urn:microsoft.com/office/officeart/2011/layout/HexagonRadial"/>
    <dgm:cxn modelId="{5932F499-F506-4492-90B5-773CC6D8D015}" type="presParOf" srcId="{2CDC27B1-9131-4DA3-9D38-979DFC3ACD54}" destId="{777C32BE-4F23-47B5-9E30-80BC17E9846B}" srcOrd="0" destOrd="0" presId="urn:microsoft.com/office/officeart/2011/layout/HexagonRadial"/>
    <dgm:cxn modelId="{3E9C5DC9-0FDB-4589-B6DC-9A73F02AAA6D}" type="presParOf" srcId="{C0CAC9DC-CA9D-4166-BDEF-3E45D1F58846}" destId="{827F2C92-6D01-4A4B-B93E-B8DE43E7B48E}" srcOrd="2" destOrd="0" presId="urn:microsoft.com/office/officeart/2011/layout/HexagonRadial"/>
    <dgm:cxn modelId="{EE088600-0BB1-459A-9A1C-E84D64A3AD96}" type="presParOf" srcId="{C0CAC9DC-CA9D-4166-BDEF-3E45D1F58846}" destId="{30023CD8-96E5-4F5E-A4AE-FDDCB6D4A666}" srcOrd="3" destOrd="0" presId="urn:microsoft.com/office/officeart/2011/layout/HexagonRadial"/>
    <dgm:cxn modelId="{81B33441-F3D0-40E2-9C3D-CA12A8555600}" type="presParOf" srcId="{30023CD8-96E5-4F5E-A4AE-FDDCB6D4A666}" destId="{9F349AA9-FD99-42B9-8CFC-DE83281D3975}" srcOrd="0" destOrd="0" presId="urn:microsoft.com/office/officeart/2011/layout/HexagonRadial"/>
    <dgm:cxn modelId="{F6E92BAC-449F-4778-8CFE-9AC20BC8F1D3}" type="presParOf" srcId="{C0CAC9DC-CA9D-4166-BDEF-3E45D1F58846}" destId="{D6A6B8D5-8A26-4534-BD05-5C6F50A6D158}" srcOrd="4" destOrd="0" presId="urn:microsoft.com/office/officeart/2011/layout/HexagonRadial"/>
    <dgm:cxn modelId="{6493CBD4-3B3E-41AB-A74C-57192FBD933A}" type="presParOf" srcId="{C0CAC9DC-CA9D-4166-BDEF-3E45D1F58846}" destId="{0A28048C-FBB9-4829-8167-58A643B6AAAD}" srcOrd="5" destOrd="0" presId="urn:microsoft.com/office/officeart/2011/layout/HexagonRadial"/>
    <dgm:cxn modelId="{927078CF-DE8A-4383-B97A-92A6029BF7E0}" type="presParOf" srcId="{0A28048C-FBB9-4829-8167-58A643B6AAAD}" destId="{77A8A775-B43D-433E-80A3-081A0CF2D518}" srcOrd="0" destOrd="0" presId="urn:microsoft.com/office/officeart/2011/layout/HexagonRadial"/>
    <dgm:cxn modelId="{CD6850CF-B5E8-4EF6-A2FE-3E1CF1DF628D}" type="presParOf" srcId="{C0CAC9DC-CA9D-4166-BDEF-3E45D1F58846}" destId="{2919581C-48EA-4070-9462-73D155BAA992}" srcOrd="6" destOrd="0" presId="urn:microsoft.com/office/officeart/2011/layout/HexagonRadial"/>
    <dgm:cxn modelId="{5336D8DC-E273-4025-95E5-4EEB04AD36F8}" type="presParOf" srcId="{C0CAC9DC-CA9D-4166-BDEF-3E45D1F58846}" destId="{B8911528-C488-482C-BAED-A7D416DF90D7}" srcOrd="7" destOrd="0" presId="urn:microsoft.com/office/officeart/2011/layout/HexagonRadial"/>
    <dgm:cxn modelId="{D92080B8-AA65-49A2-B316-49C8253B01CE}" type="presParOf" srcId="{B8911528-C488-482C-BAED-A7D416DF90D7}" destId="{48F63AB3-BDD1-4ADF-B5E1-362B3AF3CB40}" srcOrd="0" destOrd="0" presId="urn:microsoft.com/office/officeart/2011/layout/HexagonRadial"/>
    <dgm:cxn modelId="{3E91E74A-F4C7-46A1-9948-6B0D6353D379}" type="presParOf" srcId="{C0CAC9DC-CA9D-4166-BDEF-3E45D1F58846}" destId="{B3DB3534-8120-4B44-85D4-7A63BF692132}" srcOrd="8" destOrd="0" presId="urn:microsoft.com/office/officeart/2011/layout/HexagonRadial"/>
    <dgm:cxn modelId="{98AABCA5-8880-444A-B71D-D719A7F34497}" type="presParOf" srcId="{C0CAC9DC-CA9D-4166-BDEF-3E45D1F58846}" destId="{96D01696-F395-41B5-B666-19C1F98F466C}" srcOrd="9" destOrd="0" presId="urn:microsoft.com/office/officeart/2011/layout/HexagonRadial"/>
    <dgm:cxn modelId="{DE31457F-14A3-4AC6-86D6-EA5B33FCA400}" type="presParOf" srcId="{96D01696-F395-41B5-B666-19C1F98F466C}" destId="{67900CD4-81DE-4723-9840-90BA3384DE34}" srcOrd="0" destOrd="0" presId="urn:microsoft.com/office/officeart/2011/layout/HexagonRadial"/>
    <dgm:cxn modelId="{236186F3-5B89-4FF0-86A8-CE5336C888D3}" type="presParOf" srcId="{C0CAC9DC-CA9D-4166-BDEF-3E45D1F58846}" destId="{27C5F2F4-D32A-4659-89E8-3C2857DB70B9}" srcOrd="10" destOrd="0" presId="urn:microsoft.com/office/officeart/2011/layout/HexagonRadial"/>
    <dgm:cxn modelId="{2AB9AB60-D137-4618-A63B-ACF41D485FDB}" type="presParOf" srcId="{C0CAC9DC-CA9D-4166-BDEF-3E45D1F58846}" destId="{08573CDB-270D-477A-8C65-43DFD54FB890}" srcOrd="11" destOrd="0" presId="urn:microsoft.com/office/officeart/2011/layout/HexagonRadial"/>
    <dgm:cxn modelId="{0DB21922-9B41-4A08-8F39-C0C9592E9E7B}" type="presParOf" srcId="{08573CDB-270D-477A-8C65-43DFD54FB890}" destId="{63B0A9B9-1E6D-465A-9667-D005F328CB86}" srcOrd="0" destOrd="0" presId="urn:microsoft.com/office/officeart/2011/layout/HexagonRadial"/>
    <dgm:cxn modelId="{8B9939D4-5679-4AC7-9F5A-EF1A080AEE70}" type="presParOf" srcId="{C0CAC9DC-CA9D-4166-BDEF-3E45D1F58846}" destId="{A46A2120-A574-47F8-A935-5934EBA4027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3BDB06-A752-461C-B69B-2D2949842169}">
      <dsp:nvSpPr>
        <dsp:cNvPr id="0" name=""/>
        <dsp:cNvSpPr/>
      </dsp:nvSpPr>
      <dsp:spPr>
        <a:xfrm>
          <a:off x="2214607" y="1311046"/>
          <a:ext cx="1666396" cy="1441500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?</a:t>
          </a:r>
          <a:endParaRPr lang="cs-CZ" sz="3200" kern="1200" dirty="0"/>
        </a:p>
      </dsp:txBody>
      <dsp:txXfrm>
        <a:off x="2490752" y="1549923"/>
        <a:ext cx="1114106" cy="963746"/>
      </dsp:txXfrm>
    </dsp:sp>
    <dsp:sp modelId="{9F349AA9-FD99-42B9-8CFC-DE83281D3975}">
      <dsp:nvSpPr>
        <dsp:cNvPr id="0" name=""/>
        <dsp:cNvSpPr/>
      </dsp:nvSpPr>
      <dsp:spPr>
        <a:xfrm>
          <a:off x="3258092" y="621385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7F2C92-6D01-4A4B-B93E-B8DE43E7B48E}">
      <dsp:nvSpPr>
        <dsp:cNvPr id="0" name=""/>
        <dsp:cNvSpPr/>
      </dsp:nvSpPr>
      <dsp:spPr>
        <a:xfrm>
          <a:off x="2368106" y="0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685</a:t>
          </a:r>
          <a:endParaRPr lang="cs-CZ" sz="3200" kern="1200" dirty="0"/>
        </a:p>
      </dsp:txBody>
      <dsp:txXfrm>
        <a:off x="2594415" y="195784"/>
        <a:ext cx="912982" cy="789836"/>
      </dsp:txXfrm>
    </dsp:sp>
    <dsp:sp modelId="{77A8A775-B43D-433E-80A3-081A0CF2D518}">
      <dsp:nvSpPr>
        <dsp:cNvPr id="0" name=""/>
        <dsp:cNvSpPr/>
      </dsp:nvSpPr>
      <dsp:spPr>
        <a:xfrm>
          <a:off x="3991865" y="163413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6B8D5-8A26-4534-BD05-5C6F50A6D158}">
      <dsp:nvSpPr>
        <dsp:cNvPr id="0" name=""/>
        <dsp:cNvSpPr/>
      </dsp:nvSpPr>
      <dsp:spPr>
        <a:xfrm>
          <a:off x="3620521" y="726643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1852</a:t>
          </a:r>
          <a:endParaRPr lang="cs-CZ" sz="3200" kern="1200" dirty="0"/>
        </a:p>
      </dsp:txBody>
      <dsp:txXfrm>
        <a:off x="3846830" y="922427"/>
        <a:ext cx="912982" cy="789836"/>
      </dsp:txXfrm>
    </dsp:sp>
    <dsp:sp modelId="{48F63AB3-BDD1-4ADF-B5E1-362B3AF3CB40}">
      <dsp:nvSpPr>
        <dsp:cNvPr id="0" name=""/>
        <dsp:cNvSpPr/>
      </dsp:nvSpPr>
      <dsp:spPr>
        <a:xfrm>
          <a:off x="3482139" y="2777337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9581C-48EA-4070-9462-73D155BAA992}">
      <dsp:nvSpPr>
        <dsp:cNvPr id="0" name=""/>
        <dsp:cNvSpPr/>
      </dsp:nvSpPr>
      <dsp:spPr>
        <a:xfrm>
          <a:off x="3620521" y="2155139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396</a:t>
          </a:r>
          <a:endParaRPr lang="cs-CZ" sz="3200" kern="1200" dirty="0"/>
        </a:p>
      </dsp:txBody>
      <dsp:txXfrm>
        <a:off x="3846830" y="2350923"/>
        <a:ext cx="912982" cy="789836"/>
      </dsp:txXfrm>
    </dsp:sp>
    <dsp:sp modelId="{67900CD4-81DE-4723-9840-90BA3384DE34}">
      <dsp:nvSpPr>
        <dsp:cNvPr id="0" name=""/>
        <dsp:cNvSpPr/>
      </dsp:nvSpPr>
      <dsp:spPr>
        <a:xfrm>
          <a:off x="2217708" y="2896006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B3534-8120-4B44-85D4-7A63BF692132}">
      <dsp:nvSpPr>
        <dsp:cNvPr id="0" name=""/>
        <dsp:cNvSpPr/>
      </dsp:nvSpPr>
      <dsp:spPr>
        <a:xfrm>
          <a:off x="2368106" y="2882595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472</a:t>
          </a:r>
          <a:endParaRPr lang="cs-CZ" sz="3200" kern="1200" dirty="0"/>
        </a:p>
      </dsp:txBody>
      <dsp:txXfrm>
        <a:off x="2594415" y="3078379"/>
        <a:ext cx="912982" cy="789836"/>
      </dsp:txXfrm>
    </dsp:sp>
    <dsp:sp modelId="{63B0A9B9-1E6D-465A-9667-D005F328CB86}">
      <dsp:nvSpPr>
        <dsp:cNvPr id="0" name=""/>
        <dsp:cNvSpPr/>
      </dsp:nvSpPr>
      <dsp:spPr>
        <a:xfrm>
          <a:off x="1471919" y="1883664"/>
          <a:ext cx="628726" cy="541731"/>
        </a:xfrm>
        <a:prstGeom prst="hexagon">
          <a:avLst>
            <a:gd name="adj" fmla="val 28900"/>
            <a:gd name="vf" fmla="val 11547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5F2F4-D32A-4659-89E8-3C2857DB70B9}">
      <dsp:nvSpPr>
        <dsp:cNvPr id="0" name=""/>
        <dsp:cNvSpPr/>
      </dsp:nvSpPr>
      <dsp:spPr>
        <a:xfrm>
          <a:off x="1109878" y="2155952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624</a:t>
          </a:r>
          <a:endParaRPr lang="cs-CZ" sz="3200" kern="1200" dirty="0"/>
        </a:p>
      </dsp:txBody>
      <dsp:txXfrm>
        <a:off x="1336187" y="2351736"/>
        <a:ext cx="912982" cy="789836"/>
      </dsp:txXfrm>
    </dsp:sp>
    <dsp:sp modelId="{A46A2120-A574-47F8-A935-5934EBA4027A}">
      <dsp:nvSpPr>
        <dsp:cNvPr id="0" name=""/>
        <dsp:cNvSpPr/>
      </dsp:nvSpPr>
      <dsp:spPr>
        <a:xfrm>
          <a:off x="1109878" y="725017"/>
          <a:ext cx="1365600" cy="1181404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3000</a:t>
          </a:r>
          <a:endParaRPr lang="cs-CZ" sz="3200" kern="1200" dirty="0"/>
        </a:p>
      </dsp:txBody>
      <dsp:txXfrm>
        <a:off x="1336187" y="920801"/>
        <a:ext cx="912982" cy="789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1A51AB41-E4EF-442F-8F2C-EE477DDF20E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00DAA1AD-8610-487A-B56B-9533A1FADC4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801701"/>
              </p:ext>
            </p:extLst>
          </p:nvPr>
        </p:nvGraphicFramePr>
        <p:xfrm>
          <a:off x="1115194" y="2780928"/>
          <a:ext cx="7129462" cy="323535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VY_32_INOVACE_578_VZTAHY_MEZI_ČÍSLY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VZTAHŮ MEZI ČÍSLY – SČÍTÁNÍ, ODČÍTÁNÍ, NÁSOBENÍ, DĚLENÍ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171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4. ročníku v hodině matematiky.</a:t>
            </a:r>
          </a:p>
          <a:p>
            <a:r>
              <a:rPr lang="cs-CZ" sz="2800" dirty="0" smtClean="0"/>
              <a:t>Žáci si zopakují vztahy mezi čísly – sčítání, odčítání, násobení, dělení a  porovnávání.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Klíčová slova: sčítání, odčítání, násobení, dělení, zlomek, součin, součet, podíl, rozdíl, </a:t>
            </a:r>
            <a:r>
              <a:rPr lang="cs-CZ" sz="2800" smtClean="0"/>
              <a:t>slovní úloha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706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52783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500 + 280 </a:t>
            </a:r>
          </a:p>
          <a:p>
            <a:r>
              <a:rPr lang="cs-CZ" sz="2800" dirty="0" smtClean="0"/>
              <a:t>690 + 130</a:t>
            </a:r>
          </a:p>
          <a:p>
            <a:r>
              <a:rPr lang="cs-CZ" sz="2800" dirty="0" smtClean="0"/>
              <a:t>3860 + 140</a:t>
            </a:r>
          </a:p>
          <a:p>
            <a:r>
              <a:rPr lang="cs-CZ" sz="2800" dirty="0" smtClean="0"/>
              <a:t>130 687 + 2583</a:t>
            </a:r>
          </a:p>
          <a:p>
            <a:r>
              <a:rPr lang="cs-CZ" sz="2800" dirty="0" smtClean="0"/>
              <a:t>6900 – 3600</a:t>
            </a:r>
          </a:p>
          <a:p>
            <a:r>
              <a:rPr lang="cs-CZ" sz="2800" dirty="0" smtClean="0"/>
              <a:t>150000 – 80000</a:t>
            </a:r>
          </a:p>
          <a:p>
            <a:r>
              <a:rPr lang="cs-CZ" sz="2800" dirty="0" smtClean="0"/>
              <a:t>965 – 354</a:t>
            </a:r>
          </a:p>
          <a:p>
            <a:r>
              <a:rPr lang="cs-CZ" sz="2800" dirty="0" smtClean="0"/>
              <a:t>3842 - 1500 </a:t>
            </a:r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rámečku zapiš alespoň pět čísel pro které platí:</a:t>
            </a:r>
            <a:endParaRPr lang="cs-CZ" dirty="0"/>
          </a:p>
        </p:txBody>
      </p:sp>
      <p:sp>
        <p:nvSpPr>
          <p:cNvPr id="4" name="Tvar L 3"/>
          <p:cNvSpPr/>
          <p:nvPr/>
        </p:nvSpPr>
        <p:spPr>
          <a:xfrm rot="13281517">
            <a:off x="2002102" y="1666776"/>
            <a:ext cx="220137" cy="203333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1547722"/>
            <a:ext cx="2232248" cy="4414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 rot="13281517">
            <a:off x="2002102" y="1666775"/>
            <a:ext cx="220137" cy="203333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 rot="13358548">
            <a:off x="1872629" y="5161820"/>
            <a:ext cx="279119" cy="263827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2521229">
            <a:off x="2360641" y="3951014"/>
            <a:ext cx="264689" cy="27367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 rot="2508831">
            <a:off x="2692605" y="3372585"/>
            <a:ext cx="264554" cy="27383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3358548">
            <a:off x="2149317" y="2842218"/>
            <a:ext cx="200009" cy="207370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 rot="2545747">
            <a:off x="2012553" y="2236862"/>
            <a:ext cx="260296" cy="278055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2486834">
            <a:off x="2859901" y="4491900"/>
            <a:ext cx="309709" cy="329057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3358548">
            <a:off x="2251866" y="5717586"/>
            <a:ext cx="262082" cy="245326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741338" y="5639349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39752" y="5115251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75856" y="4392295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41338" y="3897493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59832" y="3319264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562395" y="2755600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411760" y="2230583"/>
            <a:ext cx="2304256" cy="380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9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547166" cy="47244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 3</a:t>
            </a:r>
          </a:p>
          <a:p>
            <a:r>
              <a:rPr lang="cs-CZ" sz="800" dirty="0" smtClean="0"/>
              <a:t>--------   </a:t>
            </a:r>
          </a:p>
          <a:p>
            <a:r>
              <a:rPr lang="cs-CZ" sz="2800" dirty="0" smtClean="0"/>
              <a:t>5</a:t>
            </a:r>
          </a:p>
          <a:p>
            <a:endParaRPr lang="cs-CZ" sz="800" dirty="0"/>
          </a:p>
          <a:p>
            <a:r>
              <a:rPr lang="cs-CZ" sz="2800" dirty="0"/>
              <a:t>2</a:t>
            </a:r>
            <a:endParaRPr lang="cs-CZ" sz="2800" dirty="0" smtClean="0"/>
          </a:p>
          <a:p>
            <a:r>
              <a:rPr lang="cs-CZ" sz="800" dirty="0" smtClean="0"/>
              <a:t>---------</a:t>
            </a:r>
          </a:p>
          <a:p>
            <a:r>
              <a:rPr lang="cs-CZ" sz="2800" dirty="0" smtClean="0"/>
              <a:t>3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2800" dirty="0" smtClean="0"/>
              <a:t>8</a:t>
            </a:r>
          </a:p>
          <a:p>
            <a:r>
              <a:rPr lang="cs-CZ" sz="800" dirty="0" smtClean="0"/>
              <a:t>---------</a:t>
            </a:r>
          </a:p>
          <a:p>
            <a:r>
              <a:rPr lang="cs-CZ" sz="2800" dirty="0"/>
              <a:t>9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004048" y="1412776"/>
            <a:ext cx="547166" cy="47244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 7</a:t>
            </a:r>
          </a:p>
          <a:p>
            <a:r>
              <a:rPr lang="cs-CZ" sz="800" dirty="0" smtClean="0"/>
              <a:t>--------   </a:t>
            </a:r>
          </a:p>
          <a:p>
            <a:r>
              <a:rPr lang="cs-CZ" sz="2800" dirty="0"/>
              <a:t>8</a:t>
            </a:r>
            <a:endParaRPr lang="cs-CZ" sz="2800" dirty="0" smtClean="0"/>
          </a:p>
          <a:p>
            <a:endParaRPr lang="cs-CZ" sz="800" dirty="0" smtClean="0"/>
          </a:p>
          <a:p>
            <a:r>
              <a:rPr lang="cs-CZ" sz="2800" dirty="0"/>
              <a:t>4</a:t>
            </a:r>
            <a:endParaRPr lang="cs-CZ" sz="2800" dirty="0" smtClean="0"/>
          </a:p>
          <a:p>
            <a:r>
              <a:rPr lang="cs-CZ" sz="800" dirty="0" smtClean="0"/>
              <a:t>---------</a:t>
            </a:r>
          </a:p>
          <a:p>
            <a:r>
              <a:rPr lang="cs-CZ" sz="2800" dirty="0"/>
              <a:t>6</a:t>
            </a:r>
            <a:endParaRPr lang="cs-CZ" sz="800" dirty="0" smtClean="0"/>
          </a:p>
          <a:p>
            <a:endParaRPr lang="cs-CZ" sz="800" dirty="0" smtClean="0"/>
          </a:p>
          <a:p>
            <a:r>
              <a:rPr lang="cs-CZ" sz="2800" dirty="0"/>
              <a:t>5</a:t>
            </a:r>
            <a:endParaRPr lang="cs-CZ" sz="2800" dirty="0" smtClean="0"/>
          </a:p>
          <a:p>
            <a:r>
              <a:rPr lang="cs-CZ" sz="800" dirty="0" smtClean="0"/>
              <a:t>---------</a:t>
            </a:r>
          </a:p>
          <a:p>
            <a:r>
              <a:rPr lang="cs-CZ" sz="2800" dirty="0"/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30791" y="1774428"/>
            <a:ext cx="100811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 </a:t>
            </a:r>
            <a:r>
              <a:rPr lang="cs-CZ" sz="4400" dirty="0" smtClean="0"/>
              <a:t>45</a:t>
            </a:r>
          </a:p>
          <a:p>
            <a:endParaRPr lang="cs-CZ" sz="4400" dirty="0"/>
          </a:p>
          <a:p>
            <a:endParaRPr lang="cs-CZ" sz="800" dirty="0" smtClean="0"/>
          </a:p>
          <a:p>
            <a:r>
              <a:rPr lang="cs-CZ" dirty="0" smtClean="0"/>
              <a:t>Z  </a:t>
            </a:r>
            <a:r>
              <a:rPr lang="cs-CZ" sz="4400" dirty="0" smtClean="0"/>
              <a:t>18</a:t>
            </a:r>
          </a:p>
          <a:p>
            <a:endParaRPr lang="cs-CZ" sz="4400" dirty="0"/>
          </a:p>
          <a:p>
            <a:endParaRPr lang="cs-CZ" sz="800" dirty="0" smtClean="0"/>
          </a:p>
          <a:p>
            <a:r>
              <a:rPr lang="cs-CZ" dirty="0" smtClean="0"/>
              <a:t>Z </a:t>
            </a:r>
            <a:r>
              <a:rPr lang="cs-CZ" sz="4400" dirty="0" smtClean="0"/>
              <a:t>27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51214" y="1628800"/>
            <a:ext cx="100811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 </a:t>
            </a:r>
            <a:r>
              <a:rPr lang="cs-CZ" sz="4400" dirty="0" smtClean="0"/>
              <a:t>56</a:t>
            </a:r>
          </a:p>
          <a:p>
            <a:endParaRPr lang="cs-CZ" sz="4400" dirty="0"/>
          </a:p>
          <a:p>
            <a:endParaRPr lang="cs-CZ" sz="800" dirty="0" smtClean="0"/>
          </a:p>
          <a:p>
            <a:r>
              <a:rPr lang="cs-CZ" dirty="0" smtClean="0"/>
              <a:t>Z  </a:t>
            </a:r>
            <a:r>
              <a:rPr lang="cs-CZ" sz="4400" dirty="0" smtClean="0"/>
              <a:t>36</a:t>
            </a:r>
          </a:p>
          <a:p>
            <a:endParaRPr lang="cs-CZ" sz="4400" dirty="0"/>
          </a:p>
          <a:p>
            <a:endParaRPr lang="cs-CZ" sz="800" dirty="0" smtClean="0"/>
          </a:p>
          <a:p>
            <a:r>
              <a:rPr lang="cs-CZ" dirty="0" smtClean="0"/>
              <a:t>Z </a:t>
            </a:r>
            <a:r>
              <a:rPr lang="cs-CZ" sz="4400" dirty="0" smtClean="0"/>
              <a:t>42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Je rovno 8"/>
          <p:cNvSpPr/>
          <p:nvPr/>
        </p:nvSpPr>
        <p:spPr>
          <a:xfrm>
            <a:off x="2123696" y="2066854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Je rovno 9"/>
          <p:cNvSpPr/>
          <p:nvPr/>
        </p:nvSpPr>
        <p:spPr>
          <a:xfrm>
            <a:off x="2123696" y="3446224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Je rovno 10"/>
          <p:cNvSpPr/>
          <p:nvPr/>
        </p:nvSpPr>
        <p:spPr>
          <a:xfrm>
            <a:off x="2121527" y="5001235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Je rovno 11"/>
          <p:cNvSpPr/>
          <p:nvPr/>
        </p:nvSpPr>
        <p:spPr>
          <a:xfrm>
            <a:off x="6533786" y="1951647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6559326" y="4869160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6559326" y="3392706"/>
            <a:ext cx="457200" cy="36624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1628800"/>
            <a:ext cx="10801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27</a:t>
            </a:r>
          </a:p>
          <a:p>
            <a:endParaRPr lang="cs-CZ" sz="6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3140968"/>
            <a:ext cx="14401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12</a:t>
            </a:r>
            <a:endParaRPr lang="cs-CZ" sz="6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4725144"/>
            <a:ext cx="14401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24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1455386"/>
            <a:ext cx="14401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49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3021831"/>
            <a:ext cx="1800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24</a:t>
            </a:r>
            <a:endParaRPr lang="cs-CZ" sz="6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4498285"/>
            <a:ext cx="19797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30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855668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 sečtení všech čísel ti vyjde výsledek. Jaké číslo se skrývá pod otazníkem?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45820688"/>
              </p:ext>
            </p:extLst>
          </p:nvPr>
        </p:nvGraphicFramePr>
        <p:xfrm>
          <a:off x="1547664" y="16288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851920" y="3284983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7029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301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8322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9 h a 25 min. Autobus odjíždí 10 h a 35 min. Kolik času zbývá do odjezdu autobusu? V kolik hodin musí Lukáš odejít z domova, když mu cesta na autobus trvá 10 min. a chce tam být 5 min. před odjezdem?</a:t>
            </a:r>
            <a:endParaRPr lang="cs-CZ" sz="2400" dirty="0"/>
          </a:p>
        </p:txBody>
      </p:sp>
      <p:pic>
        <p:nvPicPr>
          <p:cNvPr id="1026" name="Picture 2" descr="C:\Users\profesor\AppData\Local\Microsoft\Windows\Temporary Internet Files\Content.IE5\35RHJD0Y\MC9002226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09385"/>
            <a:ext cx="2520280" cy="147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636912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h 35 min. - 9 h 25 min. = 1 h 10 min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Do odjezdu autobusu zbývá jedna hodina a deset minut.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149080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h 35 min. – 15 min. = 10h 20 min.</a:t>
            </a:r>
          </a:p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Lukáš musí odejít z domova v deset hodin a dvacet minut.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26223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2491382" cy="4724400"/>
          </a:xfrm>
        </p:spPr>
        <p:txBody>
          <a:bodyPr>
            <a:normAutofit/>
          </a:bodyPr>
          <a:lstStyle/>
          <a:p>
            <a:pPr marL="742950" indent="-742950">
              <a:buAutoNum type="alphaLcParenR"/>
            </a:pPr>
            <a:r>
              <a:rPr lang="cs-CZ" sz="4000" dirty="0" smtClean="0"/>
              <a:t>Součin</a:t>
            </a:r>
          </a:p>
          <a:p>
            <a:pPr marL="742950" indent="-742950">
              <a:buAutoNum type="alphaLcParenR"/>
            </a:pPr>
            <a:r>
              <a:rPr lang="cs-CZ" sz="4000" dirty="0" smtClean="0"/>
              <a:t>Podíl</a:t>
            </a:r>
          </a:p>
          <a:p>
            <a:pPr marL="742950" indent="-742950">
              <a:buAutoNum type="alphaLcParenR"/>
            </a:pPr>
            <a:r>
              <a:rPr lang="cs-CZ" sz="4000" dirty="0" smtClean="0"/>
              <a:t>Součet </a:t>
            </a:r>
          </a:p>
          <a:p>
            <a:pPr marL="742950" indent="-742950">
              <a:buAutoNum type="alphaLcParenR"/>
            </a:pPr>
            <a:r>
              <a:rPr lang="cs-CZ" sz="4000" dirty="0" smtClean="0"/>
              <a:t>Rozdíl 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Máme čísla 5000 a 100. Vypočítej jejich: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415985"/>
            <a:ext cx="2986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500000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32427" y="2123871"/>
            <a:ext cx="2986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50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2427" y="2889997"/>
            <a:ext cx="2986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5100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3717032"/>
            <a:ext cx="2986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4900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3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18078" y="548680"/>
            <a:ext cx="768096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tabulku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78610335"/>
              </p:ext>
            </p:extLst>
          </p:nvPr>
        </p:nvGraphicFramePr>
        <p:xfrm>
          <a:off x="251520" y="2060848"/>
          <a:ext cx="871297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2594"/>
                <a:gridCol w="1742594"/>
                <a:gridCol w="1742594"/>
                <a:gridCol w="1742594"/>
                <a:gridCol w="1742594"/>
              </a:tblGrid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5000 -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3000 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6 .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9000 :</a:t>
                      </a:r>
                      <a:endParaRPr lang="cs-CZ" sz="24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211789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603" y="211789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430" y="213285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99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62029247"/>
              </p:ext>
            </p:extLst>
          </p:nvPr>
        </p:nvGraphicFramePr>
        <p:xfrm>
          <a:off x="251520" y="2060848"/>
          <a:ext cx="871297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2594"/>
                <a:gridCol w="1742594"/>
                <a:gridCol w="1742594"/>
                <a:gridCol w="1742594"/>
                <a:gridCol w="1742594"/>
              </a:tblGrid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5000 -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3000 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6 .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9000 :</a:t>
                      </a:r>
                      <a:endParaRPr lang="cs-CZ" sz="24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4700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3300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1800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4100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3900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5400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7500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27000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4900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3100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600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0113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0113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rofesor\AppData\Local\Microsoft\Windows\Temporary Internet Files\Content.IE5\NOOT92H9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2101135"/>
            <a:ext cx="509261" cy="4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1600" y="764704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Počítal jsi správně?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43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Microsoft Office 2010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52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84</TotalTime>
  <Words>381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Mylar</vt:lpstr>
      <vt:lpstr>Prezentace aplikace PowerPoint</vt:lpstr>
      <vt:lpstr>Anotace:</vt:lpstr>
      <vt:lpstr>Do rámečku zapiš alespoň pět čísel pro které platí:</vt:lpstr>
      <vt:lpstr>Vypočítej</vt:lpstr>
      <vt:lpstr>Po sečtení všech čísel ti vyjde výsledek. Jaké číslo se skrývá pod otazníkem?</vt:lpstr>
      <vt:lpstr>Je 9 h a 25 min. Autobus odjíždí 10 h a 35 min. Kolik času zbývá do odjezdu autobusu? V kolik hodin musí Lukáš odejít z domova, když mu cesta na autobus trvá 10 min. a chce tam být 5 min. před odjezdem?</vt:lpstr>
      <vt:lpstr>Máme čísla 5000 a 100. Vypočítej jejich:</vt:lpstr>
      <vt:lpstr>Doplň tabulku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2013-06-16T07:19:41Z</dcterms:created>
  <dcterms:modified xsi:type="dcterms:W3CDTF">2013-12-11T11:40:01Z</dcterms:modified>
</cp:coreProperties>
</file>