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3"/>
  </p:notesMasterIdLst>
  <p:handoutMasterIdLst>
    <p:handoutMasterId r:id="rId14"/>
  </p:handoutMasterIdLst>
  <p:sldIdLst>
    <p:sldId id="264" r:id="rId2"/>
    <p:sldId id="256" r:id="rId3"/>
    <p:sldId id="259" r:id="rId4"/>
    <p:sldId id="258" r:id="rId5"/>
    <p:sldId id="257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29" autoAdjust="0"/>
  </p:normalViewPr>
  <p:slideViewPr>
    <p:cSldViewPr>
      <p:cViewPr varScale="1">
        <p:scale>
          <a:sx n="66" d="100"/>
          <a:sy n="66" d="100"/>
        </p:scale>
        <p:origin x="-11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9A910-EFFE-4535-92D4-6183CFA2131D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34C67-2AB8-4B20-AC45-9E1841ED33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474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EB0DCF-2BBB-4726-87D4-DBDDE236C2C9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8895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0A14D-F34D-47AF-B6C6-48F6C8C2F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916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0A14D-F34D-47AF-B6C6-48F6C8C2F2A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755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2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1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1" y="1444295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444295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3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3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30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1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A4B3060-A0BE-4258-AC72-31DF0FC5B116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7A76EE-D85A-4148-A57B-795B1622007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tmp"/><Relationship Id="rId4" Type="http://schemas.openxmlformats.org/officeDocument/2006/relationships/image" Target="../media/image9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tm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508339"/>
              </p:ext>
            </p:extLst>
          </p:nvPr>
        </p:nvGraphicFramePr>
        <p:xfrm>
          <a:off x="683568" y="1772819"/>
          <a:ext cx="7920880" cy="45226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0588"/>
                <a:gridCol w="6380292"/>
              </a:tblGrid>
              <a:tr h="3080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</a:rPr>
                        <a:t>VY_32_INOVACE_ICT_7B_9B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2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80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80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7.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573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Využívání informačních a komunikačních technologií, ICT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2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vorba prezentací v Power pointu – tvorba 1. snímku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2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CZ.1.07/1.4.00/21.2336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80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4. 1.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dirty="0" smtClean="0">
                          <a:effectLst/>
                        </a:rPr>
                        <a:t>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5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Výkladová</a:t>
                      </a:r>
                      <a:r>
                        <a:rPr kumimoji="0" lang="cs-CZ" sz="12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hodina s důkladným procvičováním na PC. Pomocí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této prezentace a zároveň s prací na PC se žáci postupně naučí vytvářet prezentace v programu Power Point. Cílem této hodiny je vytvoření prvního snímku a seznámení se s grafickou úpravou snímků.</a:t>
                      </a:r>
                      <a:endParaRPr kumimoji="0" lang="cs-CZ" sz="1200" b="0" i="0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8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Tvorba prezentací v programu Power Point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4077071"/>
            <a:ext cx="7772400" cy="734239"/>
          </a:xfrm>
        </p:spPr>
        <p:txBody>
          <a:bodyPr>
            <a:normAutofit fontScale="85000" lnSpcReduction="10000"/>
          </a:bodyPr>
          <a:lstStyle/>
          <a:p>
            <a:r>
              <a:rPr lang="cs-CZ" sz="4000" b="1" dirty="0" smtClean="0">
                <a:solidFill>
                  <a:schemeClr val="tx1"/>
                </a:solidFill>
                <a:latin typeface="Belwe Bd AT" pitchFamily="2" charset="0"/>
                <a:cs typeface="Times New Roman" pitchFamily="18" charset="0"/>
              </a:rPr>
              <a:t>Tvorba 1. snímku – nadpis, pozadí</a:t>
            </a:r>
            <a:endParaRPr lang="cs-CZ" sz="4000" b="1" dirty="0">
              <a:solidFill>
                <a:schemeClr val="tx1"/>
              </a:solidFill>
              <a:latin typeface="Belwe Bd AT" pitchFamily="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51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738531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tento program slouží k tvorbě prezentací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jednotlivé části prezentace se nazývají 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snímky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lze kombinovat texty, obrázky, videa, animace, zvuky, grafy, tabulky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prezentaci lze animovat,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časovat, je možné vložit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hudbu do pozadí prezentace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411760" y="260648"/>
            <a:ext cx="4834880" cy="86409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Power point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pic>
        <p:nvPicPr>
          <p:cNvPr id="4" name="Zástupný symbol pro obsah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645024"/>
            <a:ext cx="3381301" cy="253679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148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997720"/>
            <a:ext cx="6148299" cy="5295948"/>
          </a:xfrm>
          <a:prstGeom prst="rect">
            <a:avLst/>
          </a:prstGeom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831549" y="159869"/>
            <a:ext cx="4900691" cy="561975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solidFill>
                  <a:schemeClr val="tx1"/>
                </a:solidFill>
                <a:latin typeface="Belwe Bd AT" pitchFamily="2" charset="0"/>
              </a:rPr>
              <a:t>Pracovní plocha</a:t>
            </a:r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6863445" y="1167139"/>
            <a:ext cx="2232025" cy="288131"/>
          </a:xfrm>
          <a:prstGeom prst="wedgeRoundRectCallout">
            <a:avLst>
              <a:gd name="adj1" fmla="val -91606"/>
              <a:gd name="adj2" fmla="val 67630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Panel nástrojů s ikonami</a:t>
            </a: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4672429" y="2156168"/>
            <a:ext cx="2303463" cy="360363"/>
          </a:xfrm>
          <a:prstGeom prst="wedgeRoundRectCallout">
            <a:avLst>
              <a:gd name="adj1" fmla="val -63093"/>
              <a:gd name="adj2" fmla="val -135903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Vodorovné pravítko</a:t>
            </a:r>
          </a:p>
        </p:txBody>
      </p:sp>
      <p:sp>
        <p:nvSpPr>
          <p:cNvPr id="3079" name="AutoShape 7"/>
          <p:cNvSpPr>
            <a:spLocks noChangeArrowheads="1"/>
          </p:cNvSpPr>
          <p:nvPr/>
        </p:nvSpPr>
        <p:spPr bwMode="auto">
          <a:xfrm>
            <a:off x="205595" y="710382"/>
            <a:ext cx="1584325" cy="287338"/>
          </a:xfrm>
          <a:prstGeom prst="wedgeRoundRectCallout">
            <a:avLst>
              <a:gd name="adj1" fmla="val 73833"/>
              <a:gd name="adj2" fmla="val 118802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 smtClean="0">
                <a:latin typeface="Arial" charset="0"/>
              </a:rPr>
              <a:t>Pásy karet</a:t>
            </a:r>
            <a:endParaRPr lang="cs-CZ" sz="1400" dirty="0">
              <a:latin typeface="Arial" charset="0"/>
            </a:endParaRPr>
          </a:p>
        </p:txBody>
      </p:sp>
      <p:sp>
        <p:nvSpPr>
          <p:cNvPr id="3080" name="AutoShape 8"/>
          <p:cNvSpPr>
            <a:spLocks noChangeArrowheads="1"/>
          </p:cNvSpPr>
          <p:nvPr/>
        </p:nvSpPr>
        <p:spPr bwMode="auto">
          <a:xfrm>
            <a:off x="6948264" y="116632"/>
            <a:ext cx="1584325" cy="719138"/>
          </a:xfrm>
          <a:prstGeom prst="wedgeRoundRectCallout">
            <a:avLst>
              <a:gd name="adj1" fmla="val -168796"/>
              <a:gd name="adj2" fmla="val 74642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Titulní lišta s názvem souboru</a:t>
            </a:r>
          </a:p>
        </p:txBody>
      </p:sp>
      <p:sp>
        <p:nvSpPr>
          <p:cNvPr id="3081" name="AutoShape 9"/>
          <p:cNvSpPr>
            <a:spLocks noChangeArrowheads="1"/>
          </p:cNvSpPr>
          <p:nvPr/>
        </p:nvSpPr>
        <p:spPr bwMode="auto">
          <a:xfrm>
            <a:off x="6624414" y="4891893"/>
            <a:ext cx="2232025" cy="792163"/>
          </a:xfrm>
          <a:prstGeom prst="wedgeRoundRectCallout">
            <a:avLst>
              <a:gd name="adj1" fmla="val -69089"/>
              <a:gd name="adj2" fmla="val 108085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Čtyři tlačítka pro přepnutí způsobu zobrazení dokumentu</a:t>
            </a:r>
          </a:p>
        </p:txBody>
      </p:sp>
      <p:sp>
        <p:nvSpPr>
          <p:cNvPr id="3082" name="AutoShape 10"/>
          <p:cNvSpPr>
            <a:spLocks noChangeArrowheads="1"/>
          </p:cNvSpPr>
          <p:nvPr/>
        </p:nvSpPr>
        <p:spPr bwMode="auto">
          <a:xfrm>
            <a:off x="211525" y="3645695"/>
            <a:ext cx="1728787" cy="287338"/>
          </a:xfrm>
          <a:prstGeom prst="wedgeRoundRectCallout">
            <a:avLst>
              <a:gd name="adj1" fmla="val 71366"/>
              <a:gd name="adj2" fmla="val 121061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Svislé pravítko</a:t>
            </a:r>
          </a:p>
        </p:txBody>
      </p:sp>
      <p:sp>
        <p:nvSpPr>
          <p:cNvPr id="3085" name="AutoShape 13"/>
          <p:cNvSpPr>
            <a:spLocks noChangeArrowheads="1"/>
          </p:cNvSpPr>
          <p:nvPr/>
        </p:nvSpPr>
        <p:spPr bwMode="auto">
          <a:xfrm>
            <a:off x="247226" y="4653136"/>
            <a:ext cx="2232025" cy="720725"/>
          </a:xfrm>
          <a:prstGeom prst="wedgeRoundRectCallout">
            <a:avLst>
              <a:gd name="adj1" fmla="val 17991"/>
              <a:gd name="adj2" fmla="val 155562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Stavový řádek s informacemi o dokumentu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921651" y="6444355"/>
            <a:ext cx="1944688" cy="288925"/>
          </a:xfrm>
          <a:prstGeom prst="wedgeRoundRectCallout">
            <a:avLst>
              <a:gd name="adj1" fmla="val -62030"/>
              <a:gd name="adj2" fmla="val -144316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 smtClean="0">
                <a:latin typeface="Arial" charset="0"/>
              </a:rPr>
              <a:t>Měřítko</a:t>
            </a:r>
            <a:endParaRPr lang="cs-CZ" sz="1400" dirty="0">
              <a:latin typeface="Arial" charset="0"/>
            </a:endParaRPr>
          </a:p>
        </p:txBody>
      </p:sp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211524" y="2780929"/>
            <a:ext cx="1584325" cy="533571"/>
          </a:xfrm>
          <a:prstGeom prst="wedgeRoundRectCallout">
            <a:avLst>
              <a:gd name="adj1" fmla="val 55903"/>
              <a:gd name="adj2" fmla="val -167151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 smtClean="0">
                <a:latin typeface="Arial" charset="0"/>
              </a:rPr>
              <a:t>Seznam snímků, osnova</a:t>
            </a:r>
            <a:endParaRPr lang="cs-CZ" sz="1400" dirty="0">
              <a:latin typeface="Arial" charset="0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7668346" y="2780929"/>
            <a:ext cx="1341663" cy="288131"/>
          </a:xfrm>
          <a:prstGeom prst="wedgeRoundRectCallout">
            <a:avLst>
              <a:gd name="adj1" fmla="val -121382"/>
              <a:gd name="adj2" fmla="val 58386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 smtClean="0">
                <a:latin typeface="Arial" charset="0"/>
              </a:rPr>
              <a:t>Snímky</a:t>
            </a:r>
            <a:endParaRPr lang="cs-CZ" sz="1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67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7" grpId="0" animBg="1" autoUpdateAnimBg="0"/>
      <p:bldP spid="3078" grpId="0" animBg="1" autoUpdateAnimBg="0"/>
      <p:bldP spid="3079" grpId="0" animBg="1" autoUpdateAnimBg="0"/>
      <p:bldP spid="3080" grpId="0" animBg="1" autoUpdateAnimBg="0"/>
      <p:bldP spid="3081" grpId="0" animBg="1" autoUpdateAnimBg="0"/>
      <p:bldP spid="3082" grpId="0" animBg="1" autoUpdateAnimBg="0"/>
      <p:bldP spid="3085" grpId="0" animBg="1" autoUpdateAnimBg="0"/>
      <p:bldP spid="14" grpId="0" animBg="1" autoUpdateAnimBg="0"/>
      <p:bldP spid="16" grpId="0" animBg="1" autoUpdateAnimBg="0"/>
      <p:bldP spid="17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Výřez obrazovky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369" y="260649"/>
            <a:ext cx="2800587" cy="2101120"/>
          </a:xfrm>
          <a:ln>
            <a:solidFill>
              <a:schemeClr val="tx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8816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Tvorba 1. snímku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780929"/>
            <a:ext cx="2376264" cy="3592855"/>
          </a:xfrm>
          <a:prstGeom prst="rect">
            <a:avLst/>
          </a:prstGeom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457200" y="1481329"/>
            <a:ext cx="4402832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 spuštění programu se automaticky spustí tento snímek (převážně se dává na začátek prezentace)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následující snímky lze vybírat z tohoto seznamu</a:t>
            </a:r>
          </a:p>
          <a:p>
            <a:pPr marL="358775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(seznam najdete na kartě Domů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sym typeface="Wingdings 3"/>
              </a:rPr>
              <a:t>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Nový snímek)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4860032" y="1628801"/>
            <a:ext cx="100811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4860032" y="3564289"/>
            <a:ext cx="136815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90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052737"/>
            <a:ext cx="5797152" cy="50405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klikněte na pole „Kliknutím vložíte nadpis“ – a napište název prezentace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úprava nadpisu: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08038" indent="-45243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změna písma</a:t>
            </a:r>
          </a:p>
          <a:p>
            <a:pPr marL="808038" indent="-45243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velikost písma</a:t>
            </a:r>
          </a:p>
          <a:p>
            <a:pPr marL="808038" indent="-45243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barva písma</a:t>
            </a:r>
          </a:p>
          <a:p>
            <a:pPr marL="808038" indent="-45243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zarovnání textu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08038" indent="-45243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styl písma</a:t>
            </a:r>
          </a:p>
          <a:p>
            <a:pPr marL="808038" indent="-452438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ohraničení, výplň nadpisu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5" y="260649"/>
            <a:ext cx="2785441" cy="17682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Šipka doprava 5"/>
          <p:cNvSpPr/>
          <p:nvPr/>
        </p:nvSpPr>
        <p:spPr>
          <a:xfrm>
            <a:off x="5171837" y="911046"/>
            <a:ext cx="1296940" cy="2337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9" y="5895495"/>
            <a:ext cx="4188227" cy="683632"/>
          </a:xfrm>
          <a:prstGeom prst="rect">
            <a:avLst/>
          </a:prstGeom>
        </p:spPr>
      </p:pic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48" y="4653136"/>
            <a:ext cx="2355488" cy="664170"/>
          </a:xfrm>
          <a:prstGeom prst="rect">
            <a:avLst/>
          </a:prstGeom>
        </p:spPr>
      </p:pic>
      <p:pic>
        <p:nvPicPr>
          <p:cNvPr id="9" name="Obrázek 8" descr="Výřez obrazovk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269" y="2434646"/>
            <a:ext cx="5182980" cy="778331"/>
          </a:xfrm>
          <a:prstGeom prst="rect">
            <a:avLst/>
          </a:prstGeom>
        </p:spPr>
      </p:pic>
      <p:cxnSp>
        <p:nvCxnSpPr>
          <p:cNvPr id="11" name="Přímá spojnice se šipkou 10"/>
          <p:cNvCxnSpPr/>
          <p:nvPr/>
        </p:nvCxnSpPr>
        <p:spPr>
          <a:xfrm>
            <a:off x="3030552" y="2871179"/>
            <a:ext cx="60534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4796651" y="3212976"/>
            <a:ext cx="2491000" cy="43204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kartě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DOMŮ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3048228" y="3212976"/>
            <a:ext cx="60534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048228" y="3429000"/>
            <a:ext cx="681040" cy="32403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3187142" y="3429000"/>
            <a:ext cx="792895" cy="6480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obsah 1"/>
          <p:cNvSpPr txBox="1">
            <a:spLocks/>
          </p:cNvSpPr>
          <p:nvPr/>
        </p:nvSpPr>
        <p:spPr>
          <a:xfrm>
            <a:off x="5364089" y="4653137"/>
            <a:ext cx="3672231" cy="1584175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kartě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FORMÁT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(tato karta se objevuje pouze v případě označení nadpisu – klikněte na nadpis)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Zástupný symbol pro obsah 1"/>
          <p:cNvSpPr txBox="1">
            <a:spLocks/>
          </p:cNvSpPr>
          <p:nvPr/>
        </p:nvSpPr>
        <p:spPr>
          <a:xfrm>
            <a:off x="6468776" y="6309320"/>
            <a:ext cx="2304256" cy="3600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Ukázky nadpisů</a:t>
            </a:r>
          </a:p>
          <a:p>
            <a:pPr marL="109728" indent="0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4258816" cy="778098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Úprava nadpisu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61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Výřez obrazovky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3888432" cy="2527074"/>
          </a:xfrm>
          <a:ln>
            <a:solidFill>
              <a:schemeClr val="tx1"/>
            </a:solidFill>
          </a:ln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476672"/>
            <a:ext cx="3770403" cy="25202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071" y="3429001"/>
            <a:ext cx="3907955" cy="26402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474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9"/>
            <a:ext cx="3826768" cy="489654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klikněte pravým tlačítkem na bílou plochu snímku a v nabídce zvolte možnost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FORMÁT POZADÍ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/>
              </a:rPr>
              <a:t> poté se otevře následující okno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  <a:sym typeface="Wingdings 3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/>
              </a:rPr>
              <a:t>zde je možné vybrat z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  <a:sym typeface="Wingdings 3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/>
              </a:rPr>
              <a:t>různých typů výplní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188640"/>
            <a:ext cx="4258816" cy="778098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Úprava pozadí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5" y="260649"/>
            <a:ext cx="2785441" cy="17682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Šipka doprava 5"/>
          <p:cNvSpPr/>
          <p:nvPr/>
        </p:nvSpPr>
        <p:spPr>
          <a:xfrm>
            <a:off x="4499993" y="1484785"/>
            <a:ext cx="1848436" cy="1800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20889"/>
            <a:ext cx="4244200" cy="3744416"/>
          </a:xfrm>
          <a:prstGeom prst="rect">
            <a:avLst/>
          </a:prstGeom>
        </p:spPr>
      </p:pic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3" y="4581128"/>
            <a:ext cx="2317057" cy="1728192"/>
          </a:xfrm>
          <a:prstGeom prst="rect">
            <a:avLst/>
          </a:prstGeom>
        </p:spPr>
      </p:pic>
      <p:sp>
        <p:nvSpPr>
          <p:cNvPr id="9" name="Šipka doprava 8"/>
          <p:cNvSpPr/>
          <p:nvPr/>
        </p:nvSpPr>
        <p:spPr>
          <a:xfrm>
            <a:off x="1763689" y="4941169"/>
            <a:ext cx="1848436" cy="1800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44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4664"/>
            <a:ext cx="5987008" cy="5832648"/>
          </a:xfrm>
        </p:spPr>
        <p:txBody>
          <a:bodyPr>
            <a:normAutofit/>
          </a:bodyPr>
          <a:lstStyle/>
          <a:p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Souvislá výplň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pozadí lze vyplnit barvou (popř. i průhlednou)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Přechodová výplň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zde je možné nastavit předdefinované barvy, nastavit si barvy svoje vlastní barvy, změnit směr barev, úhel, průhlednost a jas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Obrázek nebo </a:t>
            </a:r>
            <a:r>
              <a:rPr lang="cs-CZ" sz="2400" b="1" u="sng" dirty="0" err="1" smtClean="0">
                <a:latin typeface="Times New Roman" pitchFamily="18" charset="0"/>
                <a:cs typeface="Times New Roman" pitchFamily="18" charset="0"/>
              </a:rPr>
              <a:t>texturová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 výplň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do pozadí lze vložit i vlastní obrázek 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textura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Vzorková výplň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nastaví do pozadí vzorek (např. tečky, čárky, …) pod různým sklonem a různé barvy   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16633"/>
            <a:ext cx="1872208" cy="1397770"/>
          </a:xfrm>
          <a:prstGeom prst="rect">
            <a:avLst/>
          </a:prstGeom>
        </p:spPr>
      </p:pic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7" y="1700808"/>
            <a:ext cx="1872208" cy="1408266"/>
          </a:xfrm>
          <a:prstGeom prst="rect">
            <a:avLst/>
          </a:prstGeom>
        </p:spPr>
      </p:pic>
      <p:pic>
        <p:nvPicPr>
          <p:cNvPr id="9" name="Obrázek 8" descr="Výřez obrazovk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8" y="3356992"/>
            <a:ext cx="1872207" cy="1406892"/>
          </a:xfrm>
          <a:prstGeom prst="rect">
            <a:avLst/>
          </a:prstGeom>
        </p:spPr>
      </p:pic>
      <p:pic>
        <p:nvPicPr>
          <p:cNvPr id="10" name="Obrázek 9" descr="Výřez obrazovk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717032"/>
            <a:ext cx="1872208" cy="1413745"/>
          </a:xfrm>
          <a:prstGeom prst="rect">
            <a:avLst/>
          </a:prstGeom>
        </p:spPr>
      </p:pic>
      <p:pic>
        <p:nvPicPr>
          <p:cNvPr id="3" name="Obrázek 2" descr="Výřez obrazovk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143508"/>
            <a:ext cx="1872208" cy="142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46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4882547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Možnost vybírat z předdefinovaných návrhů – karta NÁVRH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každý návrh lze ještě barevně upravit podle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našeho přání – klikněte vedle návrhů na možnost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Barvy a vyberte si z různých barevných motivů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we Bd AT" pitchFamily="2" charset="0"/>
              </a:rPr>
              <a:t>Předdefinované pozadí</a:t>
            </a:r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we Bd AT" pitchFamily="2" charset="0"/>
            </a:endParaRPr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43" y="1527938"/>
            <a:ext cx="8460432" cy="731046"/>
          </a:xfrm>
          <a:prstGeom prst="rect">
            <a:avLst/>
          </a:prstGeom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3" y="4149081"/>
            <a:ext cx="1651167" cy="1741640"/>
          </a:xfrm>
          <a:prstGeom prst="rect">
            <a:avLst/>
          </a:prstGeom>
        </p:spPr>
      </p:pic>
      <p:sp>
        <p:nvSpPr>
          <p:cNvPr id="7" name="Šipka doprava 6"/>
          <p:cNvSpPr/>
          <p:nvPr/>
        </p:nvSpPr>
        <p:spPr>
          <a:xfrm>
            <a:off x="2411760" y="4365103"/>
            <a:ext cx="79208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719" y="2510060"/>
            <a:ext cx="1845856" cy="4142137"/>
          </a:xfrm>
          <a:prstGeom prst="rect">
            <a:avLst/>
          </a:prstGeom>
        </p:spPr>
      </p:pic>
      <p:sp>
        <p:nvSpPr>
          <p:cNvPr id="9" name="Šipka doprava 8"/>
          <p:cNvSpPr/>
          <p:nvPr/>
        </p:nvSpPr>
        <p:spPr>
          <a:xfrm>
            <a:off x="5364088" y="4408415"/>
            <a:ext cx="144016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4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93" y="4072034"/>
            <a:ext cx="3523147" cy="2593965"/>
          </a:xfrm>
          <a:prstGeom prst="rect">
            <a:avLst/>
          </a:prstGeom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484" y="4077072"/>
            <a:ext cx="3312072" cy="2520280"/>
          </a:xfrm>
          <a:prstGeom prst="rect">
            <a:avLst/>
          </a:prstGeom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457200" y="404665"/>
            <a:ext cx="5163259" cy="180019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pozadí snímku lze nastavit ještě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STYL POZADÍ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(v kartě Návrh) – možnost  dobarvení například bílé stránky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Obrázek 8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389" y="260649"/>
            <a:ext cx="3110179" cy="2409040"/>
          </a:xfrm>
          <a:prstGeom prst="rect">
            <a:avLst/>
          </a:prstGeom>
        </p:spPr>
      </p:pic>
      <p:sp>
        <p:nvSpPr>
          <p:cNvPr id="11" name="Šipka doprava 10"/>
          <p:cNvSpPr/>
          <p:nvPr/>
        </p:nvSpPr>
        <p:spPr>
          <a:xfrm>
            <a:off x="4366969" y="836712"/>
            <a:ext cx="104845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4927263" y="2853490"/>
            <a:ext cx="3928871" cy="122358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Ukázka snímku s předdefinovaným návrhem a se změněným stylem pozadí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643130" y="3005337"/>
            <a:ext cx="3928871" cy="100811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Ukázka snímku s předdefinovaným návrhem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5542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148</TotalTime>
  <Words>287</Words>
  <Application>Microsoft Office PowerPoint</Application>
  <PresentationFormat>Předvádění na obrazovce (4:3)</PresentationFormat>
  <Paragraphs>71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Prezentace aplikace PowerPoint</vt:lpstr>
      <vt:lpstr>Tvorba prezentací v programu Power Point</vt:lpstr>
      <vt:lpstr>Power point</vt:lpstr>
      <vt:lpstr>Pracovní plocha</vt:lpstr>
      <vt:lpstr>Tvorba 1. snímku</vt:lpstr>
      <vt:lpstr>Úprava nadpisu</vt:lpstr>
      <vt:lpstr>Prezentace aplikace PowerPoint</vt:lpstr>
      <vt:lpstr>Prezentace aplikace PowerPoint</vt:lpstr>
      <vt:lpstr>Prezentace aplikace PowerPoint</vt:lpstr>
      <vt:lpstr>Předdefinované pozadí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Tvorba prezentací v programu Power Point</dc:title>
  <dc:creator>Vackovi</dc:creator>
  <cp:lastModifiedBy>Správce</cp:lastModifiedBy>
  <cp:revision>20</cp:revision>
  <cp:lastPrinted>2013-01-18T12:15:32Z</cp:lastPrinted>
  <dcterms:created xsi:type="dcterms:W3CDTF">2012-10-30T16:26:46Z</dcterms:created>
  <dcterms:modified xsi:type="dcterms:W3CDTF">2013-11-29T18:51:48Z</dcterms:modified>
</cp:coreProperties>
</file>