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58" r:id="rId4"/>
    <p:sldId id="259" r:id="rId5"/>
    <p:sldId id="260" r:id="rId6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C896E8-40F5-47A2-A3CB-A3B6F642E086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06132E-FE90-4DB5-B9C7-2A384861BD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4315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26563-B304-4DB4-A2DB-890A76610FDE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D60CA-0845-44EA-8CCC-7945D1B26A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734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0A14D-F34D-47AF-B6C6-48F6C8C2F2AB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6096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D60CA-0845-44EA-8CCC-7945D1B26A1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46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1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2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1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srgbClr val="B83D68">
                  <a:tint val="2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B7A76EE-D85A-4148-A57B-795B1622007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996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4001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3273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9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110184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7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1" y="1444295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444295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042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848967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29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631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3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>
                <a:solidFill>
                  <a:prstClr val="white"/>
                </a:solidFill>
              </a:rPr>
              <a:pPr/>
              <a:t>29.11.2013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3" y="6407945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>
                <a:solidFill>
                  <a:prstClr val="white"/>
                </a:solidFill>
              </a:rPr>
              <a:pPr/>
              <a:t>‹#›</a:t>
            </a:fld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3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855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30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454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4" y="274641"/>
            <a:ext cx="1777471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173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7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3" y="5791254"/>
            <a:ext cx="3402315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9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9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A4B3060-A0BE-4258-AC72-31DF0FC5B116}" type="datetimeFigureOut">
              <a:rPr lang="cs-CZ" smtClean="0">
                <a:solidFill>
                  <a:prstClr val="black"/>
                </a:solidFill>
              </a:rPr>
              <a:pPr/>
              <a:t>29.11.2013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3" y="6407945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5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329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tm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PzIuBybfAy4?version=3&amp;hl=cs_CZ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9.tm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750563"/>
              </p:ext>
            </p:extLst>
          </p:nvPr>
        </p:nvGraphicFramePr>
        <p:xfrm>
          <a:off x="251520" y="1772819"/>
          <a:ext cx="8640960" cy="45226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641"/>
                <a:gridCol w="6960319"/>
              </a:tblGrid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VY_32_INOVACE_ICT_7B_11B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7.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573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vorba prezentací v Power pointu – úprava grafiky – text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, symboly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, mediální 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22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8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15.2.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64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Druhá hodina je propojení výkladu a práce s PC. V této části se žáci seznámí s vkládáním různých objektů do prezentace. U této lekce se předpokládá, že žáci umí pracovat v programu Word a zvládnout úpravu objektů. </a:t>
                      </a:r>
                      <a:endParaRPr kumimoji="0" lang="cs-CZ" sz="1200" b="0" i="0" u="none" strike="noStrike" kern="1200" cap="none" spc="0" normalizeH="0" noProof="0" dirty="0" smtClean="0">
                        <a:ln>
                          <a:noFill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008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Tvorba prezentací </a:t>
            </a:r>
            <a:br>
              <a:rPr lang="cs-CZ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v programu Power Point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77071"/>
            <a:ext cx="8062664" cy="792089"/>
          </a:xfrm>
        </p:spPr>
        <p:txBody>
          <a:bodyPr>
            <a:normAutofit fontScale="70000" lnSpcReduction="2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Belwe Bd AT" pitchFamily="2" charset="0"/>
                <a:cs typeface="Times New Roman" pitchFamily="18" charset="0"/>
              </a:rPr>
              <a:t>Úprava grafiky v prezentaci – text, symboly, mediální soubor</a:t>
            </a:r>
            <a:endParaRPr lang="cs-CZ" sz="4000" b="1" dirty="0">
              <a:solidFill>
                <a:schemeClr val="tx1"/>
              </a:solidFill>
              <a:latin typeface="Belwe Bd AT" pitchFamily="2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4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9"/>
            <a:ext cx="8496944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přes tuto nabídku vkládáme do prezentace:</a:t>
            </a:r>
          </a:p>
          <a:p>
            <a:pPr marL="720725" indent="-255588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textové pole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(vložení textu např. do objektu)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záhlaví a zápatí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(možnost vložení na každý snímek obrazovky datum, čas, číslo stránky –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ukázka dole na tomto snímku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r>
              <a:rPr lang="cs-CZ" sz="2400" b="1" u="sng" dirty="0" err="1" smtClean="0">
                <a:latin typeface="Times New Roman" pitchFamily="18" charset="0"/>
                <a:cs typeface="Times New Roman" pitchFamily="18" charset="0"/>
              </a:rPr>
              <a:t>WordArt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vloží do prezentace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okrasné písmo – u písma je možné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upravit barvu, rámeček, efekty, obrys</a:t>
            </a:r>
            <a:endParaRPr lang="cs-CZ" sz="24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Text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50223"/>
            <a:ext cx="3330294" cy="10695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941551" y="1976309"/>
            <a:ext cx="194421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Textové pole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181" y="3507458"/>
            <a:ext cx="3206130" cy="258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2BB7F-9B81-4565-8C30-981908271905}" type="datetime1">
              <a:rPr lang="cs-CZ" smtClean="0">
                <a:solidFill>
                  <a:prstClr val="black"/>
                </a:solidFill>
              </a:rPr>
              <a:t>29.11.2013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A76EE-D85A-4148-A57B-795B1622007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Prezentace v </a:t>
            </a:r>
            <a:r>
              <a:rPr lang="cs-CZ" dirty="0" err="1" smtClean="0">
                <a:solidFill>
                  <a:prstClr val="black"/>
                </a:solidFill>
              </a:rPr>
              <a:t>Power</a:t>
            </a:r>
            <a:r>
              <a:rPr lang="cs-CZ" dirty="0" smtClean="0">
                <a:solidFill>
                  <a:prstClr val="black"/>
                </a:solidFill>
              </a:rPr>
              <a:t> Pointu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5157192"/>
            <a:ext cx="1819729" cy="58477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WordArt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27784" y="5301208"/>
            <a:ext cx="269665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WordArt</a:t>
            </a:r>
            <a:endParaRPr lang="cs-CZ" sz="40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76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68760"/>
            <a:ext cx="2753109" cy="924054"/>
          </a:xfrm>
          <a:prstGeom prst="rect">
            <a:avLst/>
          </a:prstGeom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1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prezentace lze vkládat rovnice a symboly</a:t>
            </a:r>
          </a:p>
          <a:p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rovnice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vložení rovnic</a:t>
            </a:r>
          </a:p>
          <a:p>
            <a:pPr marL="720725" indent="-255588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vložení rovnice se v pásu karet otevře možnost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NÁVRH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kde je možné vybírat z různých matematický znaků (mocniny, odmocniny, zlomky, funkce ...)</a:t>
            </a:r>
          </a:p>
          <a:p>
            <a:pPr marL="720725" indent="-255588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357188" indent="-255588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symboly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vloží speciální znaky, které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nejsou na klávesnici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př.: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  <a:t>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2"/>
              </a:rPr>
              <a:t>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/>
              </a:rPr>
              <a:t>  </a:t>
            </a:r>
            <a:r>
              <a:rPr lang="cs-CZ" sz="2400" dirty="0" smtClean="0">
                <a:latin typeface="IMG Seasons"/>
                <a:cs typeface="Times New Roman" pitchFamily="18" charset="0"/>
                <a:sym typeface="Wingdings"/>
              </a:rPr>
              <a:t>1  </a:t>
            </a:r>
            <a:r>
              <a:rPr lang="cs-CZ" sz="2400" dirty="0" smtClean="0">
                <a:latin typeface="Modern No. 20"/>
                <a:cs typeface="Times New Roman" pitchFamily="18" charset="0"/>
                <a:sym typeface="Wingdings"/>
              </a:rPr>
              <a:t>ä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Symboly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16632"/>
            <a:ext cx="1447163" cy="127174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563888" y="4149080"/>
                <a:ext cx="2211118" cy="720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9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+2,52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4149080"/>
                <a:ext cx="2211118" cy="72032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67" y="3212976"/>
            <a:ext cx="8820472" cy="72008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772" y="4725144"/>
            <a:ext cx="2713028" cy="1757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23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73543"/>
            <a:ext cx="8229600" cy="4633750"/>
          </a:xfrm>
        </p:spPr>
        <p:txBody>
          <a:bodyPr>
            <a:normAutofit lnSpcReduction="10000"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rezentaci lze vylepšit videem nebo zvukových souborem </a:t>
            </a:r>
          </a:p>
          <a:p>
            <a:pPr marL="720725" indent="-255588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video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lze vkládat ze souboru nebo z webových stránek</a:t>
            </a:r>
          </a:p>
          <a:p>
            <a:pPr marL="1076325" indent="-255588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ze souboru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vybrat uložené video z PC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076325" indent="-255588"/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 webových stránek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např. ze stránek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musí se do odkazu vložit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kód videa, který se ukazuje pod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tlačítkem Sdílet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(www.youtube.com)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1076325" indent="-255588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720725" indent="-255588"/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zvukový soubor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– lze vkládat ze souboru nebo z webových stránek</a:t>
            </a:r>
          </a:p>
          <a:p>
            <a:pPr marL="1076325" indent="-255588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Mediální soubor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116632"/>
            <a:ext cx="1327523" cy="1256910"/>
          </a:xfrm>
          <a:prstGeom prst="rect">
            <a:avLst/>
          </a:prstGeom>
        </p:spPr>
      </p:pic>
      <p:pic>
        <p:nvPicPr>
          <p:cNvPr id="6" name="PzIuBybfAy4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588224" y="2924944"/>
            <a:ext cx="2160240" cy="162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47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842F73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241</Words>
  <Application>Microsoft Office PowerPoint</Application>
  <PresentationFormat>Předvádění na obrazovce (4:3)</PresentationFormat>
  <Paragraphs>50</Paragraphs>
  <Slides>5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Prezentace aplikace PowerPoint</vt:lpstr>
      <vt:lpstr>Tvorba prezentací  v programu Power 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Vackovi</dc:creator>
  <cp:lastModifiedBy>Správce</cp:lastModifiedBy>
  <cp:revision>15</cp:revision>
  <cp:lastPrinted>2013-02-19T10:02:17Z</cp:lastPrinted>
  <dcterms:created xsi:type="dcterms:W3CDTF">2012-11-12T16:30:34Z</dcterms:created>
  <dcterms:modified xsi:type="dcterms:W3CDTF">2013-11-29T18:53:07Z</dcterms:modified>
</cp:coreProperties>
</file>