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68" r:id="rId4"/>
    <p:sldId id="269" r:id="rId5"/>
    <p:sldId id="267" r:id="rId6"/>
    <p:sldId id="266" r:id="rId7"/>
    <p:sldId id="27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0000"/>
            <a:lum/>
          </a:blip>
          <a:srcRect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80840023"/>
              </p:ext>
            </p:extLst>
          </p:nvPr>
        </p:nvGraphicFramePr>
        <p:xfrm>
          <a:off x="611188" y="1463675"/>
          <a:ext cx="7489825" cy="4153240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VY_3_INOVACE_ANJ41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Obchod a služby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České svátky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23.5.2013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svátky v ČR 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476672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</a:rPr>
              <a:t>DIGITÁLNÍ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</a:rPr>
              <a:t>UČEBNÍ MATERIÁL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fontAlgn="base">
              <a:spcBef>
                <a:spcPct val="20000"/>
              </a:spcBef>
              <a:spcAft>
                <a:spcPct val="0"/>
              </a:spcAft>
            </a:pPr>
            <a:r>
              <a:rPr lang="cs-CZ" sz="60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Castellar" pitchFamily="18" charset="0"/>
                <a:cs typeface="Arial" charset="0"/>
              </a:rPr>
              <a:t>CZECH HOLIDAYS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568952" cy="2160240"/>
          </a:xfrm>
        </p:spPr>
        <p:txBody>
          <a:bodyPr>
            <a:normAutofit fontScale="85000" lnSpcReduction="10000"/>
          </a:bodyPr>
          <a:lstStyle/>
          <a:p>
            <a:pPr algn="ctr">
              <a:buNone/>
            </a:pPr>
            <a:r>
              <a:rPr lang="cs-CZ" b="1" dirty="0" smtClean="0">
                <a:latin typeface="Baskerville Old Face" pitchFamily="18" charset="0"/>
              </a:rPr>
              <a:t>	</a:t>
            </a:r>
            <a:r>
              <a:rPr lang="cs-CZ" b="1" dirty="0" err="1" smtClean="0">
                <a:latin typeface="Baskerville Old Face" pitchFamily="18" charset="0"/>
              </a:rPr>
              <a:t>There</a:t>
            </a:r>
            <a:r>
              <a:rPr lang="cs-CZ" b="1" dirty="0" smtClean="0">
                <a:latin typeface="Baskerville Old Face" pitchFamily="18" charset="0"/>
              </a:rPr>
              <a:t> are many </a:t>
            </a:r>
            <a:r>
              <a:rPr lang="cs-CZ" b="1" dirty="0" err="1" smtClean="0">
                <a:latin typeface="Baskerville Old Face" pitchFamily="18" charset="0"/>
              </a:rPr>
              <a:t>different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holidays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celebrated</a:t>
            </a:r>
            <a:r>
              <a:rPr lang="cs-CZ" b="1" dirty="0" smtClean="0">
                <a:latin typeface="Baskerville Old Face" pitchFamily="18" charset="0"/>
              </a:rPr>
              <a:t> in </a:t>
            </a:r>
            <a:r>
              <a:rPr lang="cs-CZ" b="1" dirty="0" err="1" smtClean="0">
                <a:latin typeface="Baskerville Old Face" pitchFamily="18" charset="0"/>
              </a:rPr>
              <a:t>the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Czech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republic</a:t>
            </a:r>
            <a:r>
              <a:rPr lang="cs-CZ" b="1" dirty="0" smtClean="0">
                <a:latin typeface="Baskerville Old Face" pitchFamily="18" charset="0"/>
              </a:rPr>
              <a:t>. To </a:t>
            </a:r>
            <a:r>
              <a:rPr lang="cs-CZ" b="1" dirty="0" err="1" smtClean="0">
                <a:latin typeface="Baskerville Old Face" pitchFamily="18" charset="0"/>
              </a:rPr>
              <a:t>the</a:t>
            </a:r>
            <a:r>
              <a:rPr lang="cs-CZ" b="1" dirty="0" smtClean="0">
                <a:latin typeface="Baskerville Old Face" pitchFamily="18" charset="0"/>
              </a:rPr>
              <a:t> most  </a:t>
            </a:r>
            <a:r>
              <a:rPr lang="cs-CZ" b="1" dirty="0" err="1" smtClean="0">
                <a:latin typeface="Baskerville Old Face" pitchFamily="18" charset="0"/>
              </a:rPr>
              <a:t>favourite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holidays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belong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Christmas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Easter</a:t>
            </a:r>
            <a:r>
              <a:rPr lang="cs-CZ" b="1" dirty="0" smtClean="0">
                <a:latin typeface="Baskerville Old Face" pitchFamily="18" charset="0"/>
              </a:rPr>
              <a:t> – </a:t>
            </a:r>
            <a:r>
              <a:rPr lang="cs-CZ" b="1" dirty="0" err="1" smtClean="0">
                <a:latin typeface="Baskerville Old Face" pitchFamily="18" charset="0"/>
              </a:rPr>
              <a:t>originally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religious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national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holidays</a:t>
            </a:r>
            <a:r>
              <a:rPr lang="cs-CZ" b="1" dirty="0" smtClean="0">
                <a:latin typeface="Baskerville Old Face" pitchFamily="18" charset="0"/>
              </a:rPr>
              <a:t> – </a:t>
            </a:r>
            <a:r>
              <a:rPr lang="cs-CZ" b="1" dirty="0" err="1" smtClean="0">
                <a:latin typeface="Baskerville Old Face" pitchFamily="18" charset="0"/>
              </a:rPr>
              <a:t>Liberation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day</a:t>
            </a:r>
            <a:r>
              <a:rPr lang="cs-CZ" b="1" dirty="0" smtClean="0">
                <a:latin typeface="Baskerville Old Face" pitchFamily="18" charset="0"/>
              </a:rPr>
              <a:t> (8.5.),  Establishment </a:t>
            </a:r>
            <a:r>
              <a:rPr lang="cs-CZ" b="1" dirty="0" err="1" smtClean="0">
                <a:latin typeface="Baskerville Old Face" pitchFamily="18" charset="0"/>
              </a:rPr>
              <a:t>of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Czechoslowak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state</a:t>
            </a:r>
            <a:r>
              <a:rPr lang="cs-CZ" b="1" dirty="0" smtClean="0">
                <a:latin typeface="Baskerville Old Face" pitchFamily="18" charset="0"/>
              </a:rPr>
              <a:t> (28.10.) </a:t>
            </a:r>
            <a:r>
              <a:rPr lang="cs-CZ" b="1" dirty="0" err="1" smtClean="0">
                <a:latin typeface="Baskerville Old Face" pitchFamily="18" charset="0"/>
              </a:rPr>
              <a:t>and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other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momentous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days</a:t>
            </a:r>
            <a:r>
              <a:rPr lang="cs-CZ" b="1" dirty="0" smtClean="0">
                <a:latin typeface="Baskerville Old Face" pitchFamily="18" charset="0"/>
              </a:rPr>
              <a:t>.</a:t>
            </a:r>
          </a:p>
        </p:txBody>
      </p:sp>
      <p:pic>
        <p:nvPicPr>
          <p:cNvPr id="1026" name="Picture 2" descr="C:\Users\SŠGaS05\AppData\Local\Microsoft\Windows\Temporary Internet Files\Content.IE5\C2VAK55F\MP90038292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3645024"/>
            <a:ext cx="4208512" cy="30060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9"/>
            <a:ext cx="7941749" cy="4536504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latin typeface="Baskerville Old Face" pitchFamily="18" charset="0"/>
              </a:rPr>
              <a:t>Could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you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match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terms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with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correct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days</a:t>
            </a:r>
            <a:r>
              <a:rPr lang="cs-CZ" b="1" dirty="0" smtClean="0">
                <a:latin typeface="Baskerville Old Face" pitchFamily="18" charset="0"/>
              </a:rPr>
              <a:t>?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161092" y="5877272"/>
            <a:ext cx="3032177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Day</a:t>
            </a:r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2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of</a:t>
            </a:r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2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the</a:t>
            </a:r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2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fight</a:t>
            </a:r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</a:p>
          <a:p>
            <a:pPr algn="ctr"/>
            <a:r>
              <a:rPr lang="cs-CZ" sz="2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for</a:t>
            </a:r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2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the</a:t>
            </a:r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2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freedom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32041" y="2780928"/>
            <a:ext cx="302433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Christmas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072288" y="4509120"/>
            <a:ext cx="503509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Burning</a:t>
            </a:r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2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of</a:t>
            </a:r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Jan Hus to </a:t>
            </a:r>
            <a:r>
              <a:rPr lang="cs-CZ" sz="2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death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31416" y="3284984"/>
            <a:ext cx="4253472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Establishment </a:t>
            </a:r>
            <a:r>
              <a:rPr lang="cs-CZ" sz="2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of</a:t>
            </a:r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</a:p>
          <a:p>
            <a:pPr algn="ctr"/>
            <a:r>
              <a:rPr lang="cs-CZ" sz="2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the</a:t>
            </a:r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2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Czechoslowak</a:t>
            </a:r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2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state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450298" y="5229200"/>
            <a:ext cx="210904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Labour</a:t>
            </a:r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2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day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27584" y="3645024"/>
            <a:ext cx="3422659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December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55576" y="5733256"/>
            <a:ext cx="3422659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May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5576" y="4293096"/>
            <a:ext cx="3422659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July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99592" y="4941168"/>
            <a:ext cx="3422659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October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827585" y="2924944"/>
            <a:ext cx="266429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November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lvl="0" fontAlgn="base">
              <a:spcBef>
                <a:spcPct val="20000"/>
              </a:spcBef>
              <a:spcAft>
                <a:spcPct val="0"/>
              </a:spcAft>
            </a:pPr>
            <a:r>
              <a:rPr lang="cs-CZ" sz="60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Castellar" pitchFamily="18" charset="0"/>
                <a:cs typeface="Arial" charset="0"/>
              </a:rPr>
              <a:t>CZECH HOLIDAYS</a:t>
            </a:r>
          </a:p>
        </p:txBody>
      </p:sp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5328592" cy="5069160"/>
          </a:xfrm>
        </p:spPr>
        <p:txBody>
          <a:bodyPr>
            <a:normAutofit fontScale="85000" lnSpcReduction="20000"/>
          </a:bodyPr>
          <a:lstStyle/>
          <a:p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Maybe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the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most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favourite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holiday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is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the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Christmas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.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This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feast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is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celebrated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on 24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th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of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December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. 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The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symbols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of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traditional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Czech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Christmas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Eve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is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the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decorated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christmas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tree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.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The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traditional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dinner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is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fried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carp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with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potatoe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salad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.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The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christmas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gifts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are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usually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unpacked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immediately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after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the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dinner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.</a:t>
            </a:r>
            <a:endParaRPr lang="cs-CZ" sz="4400" dirty="0"/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lvl="0" fontAlgn="base">
              <a:spcBef>
                <a:spcPct val="20000"/>
              </a:spcBef>
              <a:spcAft>
                <a:spcPct val="0"/>
              </a:spcAft>
            </a:pPr>
            <a:r>
              <a:rPr lang="cs-CZ" sz="60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Castellar" pitchFamily="18" charset="0"/>
                <a:cs typeface="Arial" charset="0"/>
              </a:rPr>
              <a:t>CZECH HOLIDAYS</a:t>
            </a:r>
          </a:p>
        </p:txBody>
      </p:sp>
      <p:pic>
        <p:nvPicPr>
          <p:cNvPr id="2050" name="Picture 2" descr="C:\Users\SŠGaS05\AppData\Local\Microsoft\Windows\Temporary Internet Files\Content.IE5\U20BGNNH\MC9003965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628800"/>
            <a:ext cx="2592288" cy="450872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/>
          </a:bodyPr>
          <a:lstStyle/>
          <a:p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Your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task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:</a:t>
            </a:r>
          </a:p>
          <a:p>
            <a:pPr algn="ctr">
              <a:buNone/>
            </a:pP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Describe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your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ideally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spent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holiday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–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how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would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you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like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to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spend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a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festive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day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?</a:t>
            </a:r>
          </a:p>
          <a:p>
            <a:pPr algn="ctr">
              <a:buNone/>
            </a:pPr>
            <a:endParaRPr lang="cs-CZ" sz="4400" b="1" dirty="0" smtClean="0">
              <a:latin typeface="Arabic Typesetting" pitchFamily="66" charset="-78"/>
              <a:cs typeface="Arabic Typesetting" pitchFamily="66" charset="-78"/>
            </a:endParaRPr>
          </a:p>
          <a:p>
            <a:pPr algn="ctr">
              <a:buNone/>
            </a:pPr>
            <a:endParaRPr lang="cs-CZ" sz="4400" dirty="0"/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lvl="0" fontAlgn="base">
              <a:spcBef>
                <a:spcPct val="20000"/>
              </a:spcBef>
              <a:spcAft>
                <a:spcPct val="0"/>
              </a:spcAft>
            </a:pPr>
            <a:r>
              <a:rPr lang="cs-CZ" sz="60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Castellar" pitchFamily="18" charset="0"/>
                <a:cs typeface="Arial" charset="0"/>
              </a:rPr>
              <a:t>CZECH HOLIDAYS</a:t>
            </a:r>
          </a:p>
        </p:txBody>
      </p:sp>
      <p:pic>
        <p:nvPicPr>
          <p:cNvPr id="1026" name="Picture 2" descr="C:\Users\SŠGaS05\AppData\Local\Microsoft\Windows\Temporary Internet Files\Content.IE5\1DPSQPX2\MP90038558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861048"/>
            <a:ext cx="3776464" cy="269747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latin typeface="Baskerville Old Face" pitchFamily="18" charset="0"/>
              </a:rPr>
              <a:t>Questions</a:t>
            </a:r>
            <a:endParaRPr lang="cs-CZ" dirty="0">
              <a:latin typeface="Baskerville Old Face" pitchFamily="18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err="1" smtClean="0">
                <a:latin typeface="Baskerville Old Face" pitchFamily="18" charset="0"/>
              </a:rPr>
              <a:t>The</a:t>
            </a:r>
            <a:r>
              <a:rPr lang="cs-CZ" sz="2000" dirty="0" smtClean="0">
                <a:latin typeface="Baskerville Old Face" pitchFamily="18" charset="0"/>
              </a:rPr>
              <a:t> </a:t>
            </a:r>
            <a:r>
              <a:rPr lang="cs-CZ" sz="2000" dirty="0" err="1" smtClean="0">
                <a:latin typeface="Baskerville Old Face" pitchFamily="18" charset="0"/>
              </a:rPr>
              <a:t>Czech</a:t>
            </a:r>
            <a:r>
              <a:rPr lang="cs-CZ" sz="2000" dirty="0" smtClean="0">
                <a:latin typeface="Baskerville Old Face" pitchFamily="18" charset="0"/>
              </a:rPr>
              <a:t> </a:t>
            </a:r>
            <a:r>
              <a:rPr lang="cs-CZ" sz="2000" dirty="0" err="1" smtClean="0">
                <a:latin typeface="Baskerville Old Face" pitchFamily="18" charset="0"/>
              </a:rPr>
              <a:t>holidays</a:t>
            </a:r>
            <a:r>
              <a:rPr lang="cs-CZ" sz="2000" dirty="0" smtClean="0">
                <a:latin typeface="Baskerville Old Face" pitchFamily="18" charset="0"/>
              </a:rPr>
              <a:t> are</a:t>
            </a:r>
          </a:p>
          <a:p>
            <a:pPr marL="514350" indent="-514350">
              <a:buAutoNum type="alphaLcParenR"/>
            </a:pP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all</a:t>
            </a:r>
            <a:r>
              <a:rPr lang="cs-CZ" sz="2000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religious</a:t>
            </a:r>
            <a:r>
              <a:rPr lang="cs-CZ" sz="2000" dirty="0" smtClean="0">
                <a:latin typeface="Baskerville Old Face" pitchFamily="18" charset="0"/>
              </a:rPr>
              <a:t>		</a:t>
            </a:r>
          </a:p>
          <a:p>
            <a:pPr marL="514350" indent="-514350">
              <a:buAutoNum type="alphaLcParenR"/>
            </a:pP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the</a:t>
            </a:r>
            <a:r>
              <a:rPr lang="cs-CZ" sz="2000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same</a:t>
            </a:r>
            <a:r>
              <a:rPr lang="cs-CZ" sz="2000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as in </a:t>
            </a: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the</a:t>
            </a:r>
            <a:r>
              <a:rPr lang="cs-CZ" sz="2000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UK</a:t>
            </a:r>
            <a:r>
              <a:rPr lang="cs-CZ" sz="2000" dirty="0" smtClean="0">
                <a:latin typeface="Baskerville Old Face" pitchFamily="18" charset="0"/>
              </a:rPr>
              <a:t>	</a:t>
            </a:r>
          </a:p>
          <a:p>
            <a:pPr marL="514350" indent="-514350">
              <a:buAutoNum type="alphaLcParenR"/>
            </a:pP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both</a:t>
            </a:r>
            <a:r>
              <a:rPr lang="cs-CZ" sz="2000" dirty="0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 – </a:t>
            </a: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religious</a:t>
            </a:r>
            <a:r>
              <a:rPr lang="cs-CZ" sz="2000" dirty="0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and</a:t>
            </a:r>
            <a:r>
              <a:rPr lang="cs-CZ" sz="2000" dirty="0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national</a:t>
            </a:r>
            <a:endParaRPr lang="cs-CZ" sz="2000" dirty="0" smtClean="0">
              <a:latin typeface="Baskerville Old Face" pitchFamily="18" charset="0"/>
            </a:endParaRPr>
          </a:p>
          <a:p>
            <a:pPr marL="0" indent="0">
              <a:buNone/>
            </a:pPr>
            <a:endParaRPr lang="cs-CZ" sz="2000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2000" dirty="0" err="1" smtClean="0">
                <a:latin typeface="Baskerville Old Face" pitchFamily="18" charset="0"/>
              </a:rPr>
              <a:t>The</a:t>
            </a:r>
            <a:r>
              <a:rPr lang="cs-CZ" sz="2000" dirty="0" smtClean="0">
                <a:latin typeface="Baskerville Old Face" pitchFamily="18" charset="0"/>
              </a:rPr>
              <a:t> </a:t>
            </a:r>
            <a:r>
              <a:rPr lang="cs-CZ" sz="2000" dirty="0" err="1" smtClean="0">
                <a:latin typeface="Baskerville Old Face" pitchFamily="18" charset="0"/>
              </a:rPr>
              <a:t>Day</a:t>
            </a:r>
            <a:r>
              <a:rPr lang="cs-CZ" sz="2000" dirty="0" smtClean="0">
                <a:latin typeface="Baskerville Old Face" pitchFamily="18" charset="0"/>
              </a:rPr>
              <a:t> </a:t>
            </a:r>
            <a:r>
              <a:rPr lang="cs-CZ" sz="2000" dirty="0" err="1" smtClean="0">
                <a:latin typeface="Baskerville Old Face" pitchFamily="18" charset="0"/>
              </a:rPr>
              <a:t>of</a:t>
            </a:r>
            <a:r>
              <a:rPr lang="cs-CZ" sz="2000" dirty="0" smtClean="0">
                <a:latin typeface="Baskerville Old Face" pitchFamily="18" charset="0"/>
              </a:rPr>
              <a:t> </a:t>
            </a:r>
            <a:r>
              <a:rPr lang="cs-CZ" sz="2000" dirty="0" err="1" smtClean="0">
                <a:latin typeface="Baskerville Old Face" pitchFamily="18" charset="0"/>
              </a:rPr>
              <a:t>the</a:t>
            </a:r>
            <a:r>
              <a:rPr lang="cs-CZ" sz="2000" dirty="0" smtClean="0">
                <a:latin typeface="Baskerville Old Face" pitchFamily="18" charset="0"/>
              </a:rPr>
              <a:t> </a:t>
            </a:r>
            <a:r>
              <a:rPr lang="cs-CZ" sz="2000" dirty="0" err="1" smtClean="0">
                <a:latin typeface="Baskerville Old Face" pitchFamily="18" charset="0"/>
              </a:rPr>
              <a:t>Czech</a:t>
            </a:r>
            <a:r>
              <a:rPr lang="cs-CZ" sz="2000" dirty="0" smtClean="0">
                <a:latin typeface="Baskerville Old Face" pitchFamily="18" charset="0"/>
              </a:rPr>
              <a:t> </a:t>
            </a:r>
            <a:r>
              <a:rPr lang="cs-CZ" sz="2000" dirty="0" err="1" smtClean="0">
                <a:latin typeface="Baskerville Old Face" pitchFamily="18" charset="0"/>
              </a:rPr>
              <a:t>statehood</a:t>
            </a:r>
            <a:r>
              <a:rPr lang="cs-CZ" sz="2000" dirty="0" smtClean="0">
                <a:latin typeface="Baskerville Old Face" pitchFamily="18" charset="0"/>
              </a:rPr>
              <a:t> </a:t>
            </a:r>
            <a:r>
              <a:rPr lang="cs-CZ" sz="2000" dirty="0" err="1" smtClean="0">
                <a:latin typeface="Baskerville Old Face" pitchFamily="18" charset="0"/>
              </a:rPr>
              <a:t>is</a:t>
            </a:r>
            <a:r>
              <a:rPr lang="cs-CZ" sz="2000" dirty="0" smtClean="0">
                <a:latin typeface="Baskerville Old Face" pitchFamily="18" charset="0"/>
              </a:rPr>
              <a:t> </a:t>
            </a:r>
          </a:p>
          <a:p>
            <a:pPr>
              <a:buFont typeface="Arial" pitchFamily="34" charset="0"/>
              <a:buAutoNum type="alphaLcParenR"/>
            </a:pP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religious</a:t>
            </a:r>
            <a:endParaRPr lang="cs-CZ" sz="2000" dirty="0" smtClean="0">
              <a:latin typeface="Baskerville Old Face" pitchFamily="18" charset="0"/>
            </a:endParaRPr>
          </a:p>
          <a:p>
            <a:pPr>
              <a:buAutoNum type="alphaLcParenR"/>
            </a:pP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originally</a:t>
            </a:r>
            <a:r>
              <a:rPr lang="cs-CZ" sz="2000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German</a:t>
            </a:r>
            <a:endParaRPr lang="cs-CZ" sz="2000" dirty="0" smtClean="0">
              <a:latin typeface="Baskerville Old Face" pitchFamily="18" charset="0"/>
            </a:endParaRPr>
          </a:p>
          <a:p>
            <a:pPr>
              <a:buAutoNum type="alphaLcParenR"/>
            </a:pPr>
            <a:r>
              <a:rPr lang="cs-CZ" sz="2000" dirty="0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in </a:t>
            </a: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September</a:t>
            </a:r>
            <a:endParaRPr lang="cs-CZ" sz="2000" dirty="0" smtClean="0">
              <a:latin typeface="Baskerville Old Face" pitchFamily="18" charset="0"/>
            </a:endParaRPr>
          </a:p>
          <a:p>
            <a:pPr>
              <a:buAutoNum type="alphaLcParenR"/>
            </a:pPr>
            <a:endParaRPr lang="cs-CZ" sz="2000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2000" dirty="0" err="1" smtClean="0">
                <a:latin typeface="Baskerville Old Face" pitchFamily="18" charset="0"/>
              </a:rPr>
              <a:t>Christmas</a:t>
            </a:r>
            <a:r>
              <a:rPr lang="cs-CZ" sz="2000" dirty="0" smtClean="0">
                <a:latin typeface="Baskerville Old Face" pitchFamily="18" charset="0"/>
              </a:rPr>
              <a:t> </a:t>
            </a:r>
            <a:r>
              <a:rPr lang="cs-CZ" sz="2000" smtClean="0">
                <a:latin typeface="Baskerville Old Face" pitchFamily="18" charset="0"/>
              </a:rPr>
              <a:t>is</a:t>
            </a:r>
            <a:endParaRPr lang="cs-CZ" sz="2000" dirty="0" smtClean="0">
              <a:latin typeface="Baskerville Old Face" pitchFamily="18" charset="0"/>
            </a:endParaRPr>
          </a:p>
          <a:p>
            <a:pPr>
              <a:buFont typeface="Arial" pitchFamily="34" charset="0"/>
              <a:buAutoNum type="alphaLcParenR"/>
            </a:pP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Jewish</a:t>
            </a:r>
            <a:r>
              <a:rPr lang="cs-CZ" sz="2000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endParaRPr lang="cs-CZ" sz="2000" dirty="0">
              <a:latin typeface="Baskerville Old Face" pitchFamily="18" charset="0"/>
            </a:endParaRPr>
          </a:p>
          <a:p>
            <a:pPr>
              <a:buAutoNum type="alphaLcParenR"/>
            </a:pPr>
            <a:r>
              <a:rPr lang="cs-CZ" sz="2000" dirty="0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Christian </a:t>
            </a:r>
            <a:endParaRPr lang="cs-CZ" sz="2000" dirty="0" smtClean="0">
              <a:latin typeface="Baskerville Old Face" pitchFamily="18" charset="0"/>
            </a:endParaRPr>
          </a:p>
          <a:p>
            <a:pPr>
              <a:buAutoNum type="alphaLcParenR"/>
            </a:pPr>
            <a:r>
              <a:rPr lang="cs-CZ" sz="2000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national</a:t>
            </a:r>
            <a:r>
              <a:rPr lang="cs-CZ" sz="2000" dirty="0" smtClean="0">
                <a:latin typeface="Baskerville Old Face" pitchFamily="18" charset="0"/>
              </a:rPr>
              <a:t> </a:t>
            </a:r>
            <a:r>
              <a:rPr lang="cs-CZ" sz="2000" dirty="0" err="1" smtClean="0">
                <a:latin typeface="Baskerville Old Face" pitchFamily="18" charset="0"/>
              </a:rPr>
              <a:t>holiday</a:t>
            </a:r>
            <a:endParaRPr lang="cs-CZ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00570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Zdroje: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Galerie Klipart</a:t>
            </a:r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77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410</TotalTime>
  <Words>199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CZECH HOLIDAYS</vt:lpstr>
      <vt:lpstr>CZECH HOLIDAYS</vt:lpstr>
      <vt:lpstr>CZECH HOLIDAYS</vt:lpstr>
      <vt:lpstr>CZECH HOLIDAYS</vt:lpstr>
      <vt:lpstr>Questions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74</cp:revision>
  <dcterms:created xsi:type="dcterms:W3CDTF">2012-10-29T06:53:22Z</dcterms:created>
  <dcterms:modified xsi:type="dcterms:W3CDTF">2013-12-01T13:19:47Z</dcterms:modified>
</cp:coreProperties>
</file>