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0" r:id="rId2"/>
    <p:sldId id="256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2" r:id="rId11"/>
    <p:sldId id="271" r:id="rId12"/>
    <p:sldId id="274" r:id="rId13"/>
    <p:sldId id="273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0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41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50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57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230" y="323"/>
                      <a:ext cx="1234" cy="2560"/>
                    </a:xfrm>
                    <a:custGeom>
                      <a:avLst/>
                      <a:gdLst>
                        <a:gd name="T0" fmla="*/ 337 w 1231"/>
                        <a:gd name="T1" fmla="*/ 283 h 2560"/>
                        <a:gd name="T2" fmla="*/ 415 w 1231"/>
                        <a:gd name="T3" fmla="*/ 115 h 2560"/>
                        <a:gd name="T4" fmla="*/ 583 w 1231"/>
                        <a:gd name="T5" fmla="*/ 7 h 2560"/>
                        <a:gd name="T6" fmla="*/ 895 w 1231"/>
                        <a:gd name="T7" fmla="*/ 61 h 2560"/>
                        <a:gd name="T8" fmla="*/ 1051 w 1231"/>
                        <a:gd name="T9" fmla="*/ 349 h 2560"/>
                        <a:gd name="T10" fmla="*/ 979 w 1231"/>
                        <a:gd name="T11" fmla="*/ 769 h 2560"/>
                        <a:gd name="T12" fmla="*/ 943 w 1231"/>
                        <a:gd name="T13" fmla="*/ 943 h 2560"/>
                        <a:gd name="T14" fmla="*/ 1105 w 1231"/>
                        <a:gd name="T15" fmla="*/ 1075 h 2560"/>
                        <a:gd name="T16" fmla="*/ 1231 w 1231"/>
                        <a:gd name="T17" fmla="*/ 1525 h 2560"/>
                        <a:gd name="T18" fmla="*/ 1123 w 1231"/>
                        <a:gd name="T19" fmla="*/ 1969 h 2560"/>
                        <a:gd name="T20" fmla="*/ 907 w 1231"/>
                        <a:gd name="T21" fmla="*/ 2077 h 2560"/>
                        <a:gd name="T22" fmla="*/ 721 w 1231"/>
                        <a:gd name="T23" fmla="*/ 2059 h 2560"/>
                        <a:gd name="T24" fmla="*/ 655 w 1231"/>
                        <a:gd name="T25" fmla="*/ 2251 h 2560"/>
                        <a:gd name="T26" fmla="*/ 529 w 1231"/>
                        <a:gd name="T27" fmla="*/ 2527 h 2560"/>
                        <a:gd name="T28" fmla="*/ 211 w 1231"/>
                        <a:gd name="T29" fmla="*/ 2509 h 2560"/>
                        <a:gd name="T30" fmla="*/ 31 w 1231"/>
                        <a:gd name="T31" fmla="*/ 2227 h 2560"/>
                        <a:gd name="T32" fmla="*/ 25 w 1231"/>
                        <a:gd name="T33" fmla="*/ 1969 h 2560"/>
                        <a:gd name="T34" fmla="*/ 145 w 1231"/>
                        <a:gd name="T35" fmla="*/ 1651 h 2560"/>
                        <a:gd name="T36" fmla="*/ 259 w 1231"/>
                        <a:gd name="T37" fmla="*/ 1513 h 2560"/>
                        <a:gd name="T38" fmla="*/ 217 w 1231"/>
                        <a:gd name="T39" fmla="*/ 1729 h 2560"/>
                        <a:gd name="T40" fmla="*/ 73 w 1231"/>
                        <a:gd name="T41" fmla="*/ 2023 h 2560"/>
                        <a:gd name="T42" fmla="*/ 169 w 1231"/>
                        <a:gd name="T43" fmla="*/ 2323 h 2560"/>
                        <a:gd name="T44" fmla="*/ 439 w 1231"/>
                        <a:gd name="T45" fmla="*/ 2431 h 2560"/>
                        <a:gd name="T46" fmla="*/ 595 w 1231"/>
                        <a:gd name="T47" fmla="*/ 2227 h 2560"/>
                        <a:gd name="T48" fmla="*/ 577 w 1231"/>
                        <a:gd name="T49" fmla="*/ 1807 h 2560"/>
                        <a:gd name="T50" fmla="*/ 493 w 1231"/>
                        <a:gd name="T51" fmla="*/ 1531 h 2560"/>
                        <a:gd name="T52" fmla="*/ 535 w 1231"/>
                        <a:gd name="T53" fmla="*/ 1459 h 2560"/>
                        <a:gd name="T54" fmla="*/ 625 w 1231"/>
                        <a:gd name="T55" fmla="*/ 1633 h 2560"/>
                        <a:gd name="T56" fmla="*/ 721 w 1231"/>
                        <a:gd name="T57" fmla="*/ 1933 h 2560"/>
                        <a:gd name="T58" fmla="*/ 967 w 1231"/>
                        <a:gd name="T59" fmla="*/ 1963 h 2560"/>
                        <a:gd name="T60" fmla="*/ 1135 w 1231"/>
                        <a:gd name="T61" fmla="*/ 1687 h 2560"/>
                        <a:gd name="T62" fmla="*/ 1117 w 1231"/>
                        <a:gd name="T63" fmla="*/ 1273 h 2560"/>
                        <a:gd name="T64" fmla="*/ 883 w 1231"/>
                        <a:gd name="T65" fmla="*/ 1057 h 2560"/>
                        <a:gd name="T66" fmla="*/ 679 w 1231"/>
                        <a:gd name="T67" fmla="*/ 1129 h 2560"/>
                        <a:gd name="T68" fmla="*/ 577 w 1231"/>
                        <a:gd name="T69" fmla="*/ 1117 h 2560"/>
                        <a:gd name="T70" fmla="*/ 619 w 1231"/>
                        <a:gd name="T71" fmla="*/ 1033 h 2560"/>
                        <a:gd name="T72" fmla="*/ 811 w 1231"/>
                        <a:gd name="T73" fmla="*/ 937 h 2560"/>
                        <a:gd name="T74" fmla="*/ 949 w 1231"/>
                        <a:gd name="T75" fmla="*/ 613 h 2560"/>
                        <a:gd name="T76" fmla="*/ 883 w 1231"/>
                        <a:gd name="T77" fmla="*/ 175 h 2560"/>
                        <a:gd name="T78" fmla="*/ 619 w 1231"/>
                        <a:gd name="T79" fmla="*/ 103 h 2560"/>
                        <a:gd name="T80" fmla="*/ 391 w 1231"/>
                        <a:gd name="T81" fmla="*/ 355 h 2560"/>
                        <a:gd name="T82" fmla="*/ 403 w 1231"/>
                        <a:gd name="T83" fmla="*/ 763 h 2560"/>
                        <a:gd name="T84" fmla="*/ 343 w 1231"/>
                        <a:gd name="T85" fmla="*/ 949 h 2560"/>
                        <a:gd name="T86" fmla="*/ 289 w 1231"/>
                        <a:gd name="T87" fmla="*/ 685 h 2560"/>
                        <a:gd name="T88" fmla="*/ 307 w 1231"/>
                        <a:gd name="T89" fmla="*/ 367 h 2560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60000 65536"/>
                        <a:gd name="T100" fmla="*/ 0 60000 65536"/>
                        <a:gd name="T101" fmla="*/ 0 60000 65536"/>
                        <a:gd name="T102" fmla="*/ 0 60000 65536"/>
                        <a:gd name="T103" fmla="*/ 0 60000 65536"/>
                        <a:gd name="T104" fmla="*/ 0 60000 65536"/>
                        <a:gd name="T105" fmla="*/ 0 60000 65536"/>
                        <a:gd name="T106" fmla="*/ 0 60000 65536"/>
                        <a:gd name="T107" fmla="*/ 0 60000 65536"/>
                        <a:gd name="T108" fmla="*/ 0 60000 65536"/>
                        <a:gd name="T109" fmla="*/ 0 60000 65536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  <a:gd name="T114" fmla="*/ 0 60000 65536"/>
                        <a:gd name="T115" fmla="*/ 0 60000 65536"/>
                        <a:gd name="T116" fmla="*/ 0 60000 65536"/>
                        <a:gd name="T117" fmla="*/ 0 60000 65536"/>
                        <a:gd name="T118" fmla="*/ 0 60000 65536"/>
                        <a:gd name="T119" fmla="*/ 0 60000 65536"/>
                        <a:gd name="T120" fmla="*/ 0 60000 65536"/>
                        <a:gd name="T121" fmla="*/ 0 60000 65536"/>
                        <a:gd name="T122" fmla="*/ 0 60000 65536"/>
                        <a:gd name="T123" fmla="*/ 0 60000 65536"/>
                        <a:gd name="T124" fmla="*/ 0 60000 65536"/>
                        <a:gd name="T125" fmla="*/ 0 60000 65536"/>
                        <a:gd name="T126" fmla="*/ 0 60000 65536"/>
                        <a:gd name="T127" fmla="*/ 0 60000 65536"/>
                        <a:gd name="T128" fmla="*/ 0 60000 65536"/>
                        <a:gd name="T129" fmla="*/ 0 60000 65536"/>
                        <a:gd name="T130" fmla="*/ 0 60000 65536"/>
                        <a:gd name="T131" fmla="*/ 0 60000 65536"/>
                        <a:gd name="T132" fmla="*/ 0 60000 65536"/>
                        <a:gd name="T133" fmla="*/ 0 60000 65536"/>
                        <a:gd name="T134" fmla="*/ 0 60000 65536"/>
                      </a:gdLst>
                      <a:ahLst/>
                      <a:cxnLst>
                        <a:cxn ang="T90">
                          <a:pos x="T0" y="T1"/>
                        </a:cxn>
                        <a:cxn ang="T91">
                          <a:pos x="T2" y="T3"/>
                        </a:cxn>
                        <a:cxn ang="T92">
                          <a:pos x="T4" y="T5"/>
                        </a:cxn>
                        <a:cxn ang="T93">
                          <a:pos x="T6" y="T7"/>
                        </a:cxn>
                        <a:cxn ang="T94">
                          <a:pos x="T8" y="T9"/>
                        </a:cxn>
                        <a:cxn ang="T95">
                          <a:pos x="T10" y="T11"/>
                        </a:cxn>
                        <a:cxn ang="T96">
                          <a:pos x="T12" y="T13"/>
                        </a:cxn>
                        <a:cxn ang="T97">
                          <a:pos x="T14" y="T15"/>
                        </a:cxn>
                        <a:cxn ang="T98">
                          <a:pos x="T16" y="T17"/>
                        </a:cxn>
                        <a:cxn ang="T99">
                          <a:pos x="T18" y="T19"/>
                        </a:cxn>
                        <a:cxn ang="T100">
                          <a:pos x="T20" y="T21"/>
                        </a:cxn>
                        <a:cxn ang="T101">
                          <a:pos x="T22" y="T23"/>
                        </a:cxn>
                        <a:cxn ang="T102">
                          <a:pos x="T24" y="T25"/>
                        </a:cxn>
                        <a:cxn ang="T103">
                          <a:pos x="T26" y="T27"/>
                        </a:cxn>
                        <a:cxn ang="T104">
                          <a:pos x="T28" y="T29"/>
                        </a:cxn>
                        <a:cxn ang="T105">
                          <a:pos x="T30" y="T31"/>
                        </a:cxn>
                        <a:cxn ang="T106">
                          <a:pos x="T32" y="T33"/>
                        </a:cxn>
                        <a:cxn ang="T107">
                          <a:pos x="T34" y="T35"/>
                        </a:cxn>
                        <a:cxn ang="T108">
                          <a:pos x="T36" y="T37"/>
                        </a:cxn>
                        <a:cxn ang="T109">
                          <a:pos x="T38" y="T39"/>
                        </a:cxn>
                        <a:cxn ang="T110">
                          <a:pos x="T40" y="T41"/>
                        </a:cxn>
                        <a:cxn ang="T111">
                          <a:pos x="T42" y="T43"/>
                        </a:cxn>
                        <a:cxn ang="T112">
                          <a:pos x="T44" y="T45"/>
                        </a:cxn>
                        <a:cxn ang="T113">
                          <a:pos x="T46" y="T47"/>
                        </a:cxn>
                        <a:cxn ang="T114">
                          <a:pos x="T48" y="T49"/>
                        </a:cxn>
                        <a:cxn ang="T115">
                          <a:pos x="T50" y="T51"/>
                        </a:cxn>
                        <a:cxn ang="T116">
                          <a:pos x="T52" y="T53"/>
                        </a:cxn>
                        <a:cxn ang="T117">
                          <a:pos x="T54" y="T55"/>
                        </a:cxn>
                        <a:cxn ang="T118">
                          <a:pos x="T56" y="T57"/>
                        </a:cxn>
                        <a:cxn ang="T119">
                          <a:pos x="T58" y="T59"/>
                        </a:cxn>
                        <a:cxn ang="T120">
                          <a:pos x="T60" y="T61"/>
                        </a:cxn>
                        <a:cxn ang="T121">
                          <a:pos x="T62" y="T63"/>
                        </a:cxn>
                        <a:cxn ang="T122">
                          <a:pos x="T64" y="T65"/>
                        </a:cxn>
                        <a:cxn ang="T123">
                          <a:pos x="T66" y="T67"/>
                        </a:cxn>
                        <a:cxn ang="T124">
                          <a:pos x="T68" y="T69"/>
                        </a:cxn>
                        <a:cxn ang="T125">
                          <a:pos x="T70" y="T71"/>
                        </a:cxn>
                        <a:cxn ang="T126">
                          <a:pos x="T72" y="T73"/>
                        </a:cxn>
                        <a:cxn ang="T127">
                          <a:pos x="T74" y="T75"/>
                        </a:cxn>
                        <a:cxn ang="T128">
                          <a:pos x="T76" y="T77"/>
                        </a:cxn>
                        <a:cxn ang="T129">
                          <a:pos x="T78" y="T79"/>
                        </a:cxn>
                        <a:cxn ang="T130">
                          <a:pos x="T80" y="T81"/>
                        </a:cxn>
                        <a:cxn ang="T131">
                          <a:pos x="T82" y="T83"/>
                        </a:cxn>
                        <a:cxn ang="T132">
                          <a:pos x="T84" y="T85"/>
                        </a:cxn>
                        <a:cxn ang="T133">
                          <a:pos x="T86" y="T87"/>
                        </a:cxn>
                        <a:cxn ang="T134">
                          <a:pos x="T88" y="T89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  <p:sp>
                  <p:nvSpPr>
                    <p:cNvPr id="58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774" y="381"/>
                      <a:ext cx="865" cy="2065"/>
                    </a:xfrm>
                    <a:custGeom>
                      <a:avLst/>
                      <a:gdLst>
                        <a:gd name="T0" fmla="*/ 785 w 865"/>
                        <a:gd name="T1" fmla="*/ 530 h 2071"/>
                        <a:gd name="T2" fmla="*/ 797 w 865"/>
                        <a:gd name="T3" fmla="*/ 350 h 2071"/>
                        <a:gd name="T4" fmla="*/ 863 w 865"/>
                        <a:gd name="T5" fmla="*/ 206 h 2071"/>
                        <a:gd name="T6" fmla="*/ 809 w 865"/>
                        <a:gd name="T7" fmla="*/ 218 h 2071"/>
                        <a:gd name="T8" fmla="*/ 749 w 865"/>
                        <a:gd name="T9" fmla="*/ 218 h 2071"/>
                        <a:gd name="T10" fmla="*/ 683 w 865"/>
                        <a:gd name="T11" fmla="*/ 116 h 2071"/>
                        <a:gd name="T12" fmla="*/ 611 w 865"/>
                        <a:gd name="T13" fmla="*/ 32 h 2071"/>
                        <a:gd name="T14" fmla="*/ 509 w 865"/>
                        <a:gd name="T15" fmla="*/ 2 h 2071"/>
                        <a:gd name="T16" fmla="*/ 407 w 865"/>
                        <a:gd name="T17" fmla="*/ 20 h 2071"/>
                        <a:gd name="T18" fmla="*/ 281 w 865"/>
                        <a:gd name="T19" fmla="*/ 74 h 2071"/>
                        <a:gd name="T20" fmla="*/ 173 w 865"/>
                        <a:gd name="T21" fmla="*/ 206 h 2071"/>
                        <a:gd name="T22" fmla="*/ 119 w 865"/>
                        <a:gd name="T23" fmla="*/ 404 h 2071"/>
                        <a:gd name="T24" fmla="*/ 131 w 865"/>
                        <a:gd name="T25" fmla="*/ 590 h 2071"/>
                        <a:gd name="T26" fmla="*/ 173 w 865"/>
                        <a:gd name="T27" fmla="*/ 782 h 2071"/>
                        <a:gd name="T28" fmla="*/ 197 w 865"/>
                        <a:gd name="T29" fmla="*/ 884 h 2071"/>
                        <a:gd name="T30" fmla="*/ 167 w 865"/>
                        <a:gd name="T31" fmla="*/ 986 h 2071"/>
                        <a:gd name="T32" fmla="*/ 65 w 865"/>
                        <a:gd name="T33" fmla="*/ 1124 h 2071"/>
                        <a:gd name="T34" fmla="*/ 17 w 865"/>
                        <a:gd name="T35" fmla="*/ 1298 h 2071"/>
                        <a:gd name="T36" fmla="*/ 5 w 865"/>
                        <a:gd name="T37" fmla="*/ 1550 h 2071"/>
                        <a:gd name="T38" fmla="*/ 47 w 865"/>
                        <a:gd name="T39" fmla="*/ 1748 h 2071"/>
                        <a:gd name="T40" fmla="*/ 131 w 865"/>
                        <a:gd name="T41" fmla="*/ 1898 h 2071"/>
                        <a:gd name="T42" fmla="*/ 299 w 865"/>
                        <a:gd name="T43" fmla="*/ 1988 h 2071"/>
                        <a:gd name="T44" fmla="*/ 425 w 865"/>
                        <a:gd name="T45" fmla="*/ 1982 h 2071"/>
                        <a:gd name="T46" fmla="*/ 467 w 865"/>
                        <a:gd name="T47" fmla="*/ 1994 h 2071"/>
                        <a:gd name="T48" fmla="*/ 497 w 865"/>
                        <a:gd name="T49" fmla="*/ 2066 h 2071"/>
                        <a:gd name="T50" fmla="*/ 497 w 865"/>
                        <a:gd name="T51" fmla="*/ 1964 h 2071"/>
                        <a:gd name="T52" fmla="*/ 557 w 865"/>
                        <a:gd name="T53" fmla="*/ 1778 h 2071"/>
                        <a:gd name="T54" fmla="*/ 617 w 865"/>
                        <a:gd name="T55" fmla="*/ 1658 h 2071"/>
                        <a:gd name="T56" fmla="*/ 581 w 865"/>
                        <a:gd name="T57" fmla="*/ 1700 h 2071"/>
                        <a:gd name="T58" fmla="*/ 515 w 865"/>
                        <a:gd name="T59" fmla="*/ 1820 h 2071"/>
                        <a:gd name="T60" fmla="*/ 407 w 865"/>
                        <a:gd name="T61" fmla="*/ 1904 h 2071"/>
                        <a:gd name="T62" fmla="*/ 269 w 865"/>
                        <a:gd name="T63" fmla="*/ 1898 h 2071"/>
                        <a:gd name="T64" fmla="*/ 179 w 865"/>
                        <a:gd name="T65" fmla="*/ 1814 h 2071"/>
                        <a:gd name="T66" fmla="*/ 113 w 865"/>
                        <a:gd name="T67" fmla="*/ 1640 h 2071"/>
                        <a:gd name="T68" fmla="*/ 107 w 865"/>
                        <a:gd name="T69" fmla="*/ 1394 h 2071"/>
                        <a:gd name="T70" fmla="*/ 137 w 865"/>
                        <a:gd name="T71" fmla="*/ 1190 h 2071"/>
                        <a:gd name="T72" fmla="*/ 203 w 865"/>
                        <a:gd name="T73" fmla="*/ 1070 h 2071"/>
                        <a:gd name="T74" fmla="*/ 323 w 865"/>
                        <a:gd name="T75" fmla="*/ 1022 h 2071"/>
                        <a:gd name="T76" fmla="*/ 509 w 865"/>
                        <a:gd name="T77" fmla="*/ 1076 h 2071"/>
                        <a:gd name="T78" fmla="*/ 611 w 865"/>
                        <a:gd name="T79" fmla="*/ 1124 h 2071"/>
                        <a:gd name="T80" fmla="*/ 665 w 865"/>
                        <a:gd name="T81" fmla="*/ 1100 h 2071"/>
                        <a:gd name="T82" fmla="*/ 659 w 865"/>
                        <a:gd name="T83" fmla="*/ 1046 h 2071"/>
                        <a:gd name="T84" fmla="*/ 611 w 865"/>
                        <a:gd name="T85" fmla="*/ 1004 h 2071"/>
                        <a:gd name="T86" fmla="*/ 497 w 865"/>
                        <a:gd name="T87" fmla="*/ 980 h 2071"/>
                        <a:gd name="T88" fmla="*/ 323 w 865"/>
                        <a:gd name="T89" fmla="*/ 896 h 2071"/>
                        <a:gd name="T90" fmla="*/ 233 w 865"/>
                        <a:gd name="T91" fmla="*/ 680 h 2071"/>
                        <a:gd name="T92" fmla="*/ 209 w 865"/>
                        <a:gd name="T93" fmla="*/ 416 h 2071"/>
                        <a:gd name="T94" fmla="*/ 317 w 865"/>
                        <a:gd name="T95" fmla="*/ 170 h 2071"/>
                        <a:gd name="T96" fmla="*/ 485 w 865"/>
                        <a:gd name="T97" fmla="*/ 110 h 2071"/>
                        <a:gd name="T98" fmla="*/ 617 w 865"/>
                        <a:gd name="T99" fmla="*/ 164 h 2071"/>
                        <a:gd name="T100" fmla="*/ 707 w 865"/>
                        <a:gd name="T101" fmla="*/ 290 h 2071"/>
                        <a:gd name="T102" fmla="*/ 737 w 865"/>
                        <a:gd name="T103" fmla="*/ 428 h 2071"/>
                        <a:gd name="T104" fmla="*/ 773 w 865"/>
                        <a:gd name="T105" fmla="*/ 602 h 2071"/>
                        <a:gd name="T106" fmla="*/ 809 w 865"/>
                        <a:gd name="T107" fmla="*/ 584 h 2071"/>
                        <a:gd name="T108" fmla="*/ 785 w 865"/>
                        <a:gd name="T109" fmla="*/ 530 h 2071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  <a:gd name="T114" fmla="*/ 0 60000 65536"/>
                        <a:gd name="T115" fmla="*/ 0 60000 65536"/>
                        <a:gd name="T116" fmla="*/ 0 60000 65536"/>
                        <a:gd name="T117" fmla="*/ 0 60000 65536"/>
                        <a:gd name="T118" fmla="*/ 0 60000 65536"/>
                        <a:gd name="T119" fmla="*/ 0 60000 65536"/>
                        <a:gd name="T120" fmla="*/ 0 60000 65536"/>
                        <a:gd name="T121" fmla="*/ 0 60000 65536"/>
                        <a:gd name="T122" fmla="*/ 0 60000 65536"/>
                        <a:gd name="T123" fmla="*/ 0 60000 65536"/>
                        <a:gd name="T124" fmla="*/ 0 60000 65536"/>
                        <a:gd name="T125" fmla="*/ 0 60000 65536"/>
                        <a:gd name="T126" fmla="*/ 0 60000 65536"/>
                        <a:gd name="T127" fmla="*/ 0 60000 65536"/>
                        <a:gd name="T128" fmla="*/ 0 60000 65536"/>
                        <a:gd name="T129" fmla="*/ 0 60000 65536"/>
                        <a:gd name="T130" fmla="*/ 0 60000 65536"/>
                        <a:gd name="T131" fmla="*/ 0 60000 65536"/>
                        <a:gd name="T132" fmla="*/ 0 60000 65536"/>
                        <a:gd name="T133" fmla="*/ 0 60000 65536"/>
                        <a:gd name="T134" fmla="*/ 0 60000 65536"/>
                        <a:gd name="T135" fmla="*/ 0 60000 65536"/>
                        <a:gd name="T136" fmla="*/ 0 60000 65536"/>
                        <a:gd name="T137" fmla="*/ 0 60000 65536"/>
                        <a:gd name="T138" fmla="*/ 0 60000 65536"/>
                        <a:gd name="T139" fmla="*/ 0 60000 65536"/>
                        <a:gd name="T140" fmla="*/ 0 60000 65536"/>
                        <a:gd name="T141" fmla="*/ 0 60000 65536"/>
                        <a:gd name="T142" fmla="*/ 0 60000 65536"/>
                        <a:gd name="T143" fmla="*/ 0 60000 65536"/>
                        <a:gd name="T144" fmla="*/ 0 60000 65536"/>
                        <a:gd name="T145" fmla="*/ 0 60000 65536"/>
                        <a:gd name="T146" fmla="*/ 0 60000 65536"/>
                        <a:gd name="T147" fmla="*/ 0 60000 65536"/>
                        <a:gd name="T148" fmla="*/ 0 60000 65536"/>
                        <a:gd name="T149" fmla="*/ 0 60000 65536"/>
                        <a:gd name="T150" fmla="*/ 0 60000 65536"/>
                        <a:gd name="T151" fmla="*/ 0 60000 65536"/>
                        <a:gd name="T152" fmla="*/ 0 60000 65536"/>
                        <a:gd name="T153" fmla="*/ 0 60000 65536"/>
                        <a:gd name="T154" fmla="*/ 0 60000 65536"/>
                        <a:gd name="T155" fmla="*/ 0 60000 65536"/>
                        <a:gd name="T156" fmla="*/ 0 60000 65536"/>
                        <a:gd name="T157" fmla="*/ 0 60000 65536"/>
                        <a:gd name="T158" fmla="*/ 0 60000 65536"/>
                        <a:gd name="T159" fmla="*/ 0 60000 65536"/>
                        <a:gd name="T160" fmla="*/ 0 60000 65536"/>
                        <a:gd name="T161" fmla="*/ 0 60000 65536"/>
                        <a:gd name="T162" fmla="*/ 0 60000 65536"/>
                        <a:gd name="T163" fmla="*/ 0 60000 65536"/>
                        <a:gd name="T164" fmla="*/ 0 60000 65536"/>
                      </a:gdLst>
                      <a:ahLst/>
                      <a:cxnLst>
                        <a:cxn ang="T110">
                          <a:pos x="T0" y="T1"/>
                        </a:cxn>
                        <a:cxn ang="T111">
                          <a:pos x="T2" y="T3"/>
                        </a:cxn>
                        <a:cxn ang="T112">
                          <a:pos x="T4" y="T5"/>
                        </a:cxn>
                        <a:cxn ang="T113">
                          <a:pos x="T6" y="T7"/>
                        </a:cxn>
                        <a:cxn ang="T114">
                          <a:pos x="T8" y="T9"/>
                        </a:cxn>
                        <a:cxn ang="T115">
                          <a:pos x="T10" y="T11"/>
                        </a:cxn>
                        <a:cxn ang="T116">
                          <a:pos x="T12" y="T13"/>
                        </a:cxn>
                        <a:cxn ang="T117">
                          <a:pos x="T14" y="T15"/>
                        </a:cxn>
                        <a:cxn ang="T118">
                          <a:pos x="T16" y="T17"/>
                        </a:cxn>
                        <a:cxn ang="T119">
                          <a:pos x="T18" y="T19"/>
                        </a:cxn>
                        <a:cxn ang="T120">
                          <a:pos x="T20" y="T21"/>
                        </a:cxn>
                        <a:cxn ang="T121">
                          <a:pos x="T22" y="T23"/>
                        </a:cxn>
                        <a:cxn ang="T122">
                          <a:pos x="T24" y="T25"/>
                        </a:cxn>
                        <a:cxn ang="T123">
                          <a:pos x="T26" y="T27"/>
                        </a:cxn>
                        <a:cxn ang="T124">
                          <a:pos x="T28" y="T29"/>
                        </a:cxn>
                        <a:cxn ang="T125">
                          <a:pos x="T30" y="T31"/>
                        </a:cxn>
                        <a:cxn ang="T126">
                          <a:pos x="T32" y="T33"/>
                        </a:cxn>
                        <a:cxn ang="T127">
                          <a:pos x="T34" y="T35"/>
                        </a:cxn>
                        <a:cxn ang="T128">
                          <a:pos x="T36" y="T37"/>
                        </a:cxn>
                        <a:cxn ang="T129">
                          <a:pos x="T38" y="T39"/>
                        </a:cxn>
                        <a:cxn ang="T130">
                          <a:pos x="T40" y="T41"/>
                        </a:cxn>
                        <a:cxn ang="T131">
                          <a:pos x="T42" y="T43"/>
                        </a:cxn>
                        <a:cxn ang="T132">
                          <a:pos x="T44" y="T45"/>
                        </a:cxn>
                        <a:cxn ang="T133">
                          <a:pos x="T46" y="T47"/>
                        </a:cxn>
                        <a:cxn ang="T134">
                          <a:pos x="T48" y="T49"/>
                        </a:cxn>
                        <a:cxn ang="T135">
                          <a:pos x="T50" y="T51"/>
                        </a:cxn>
                        <a:cxn ang="T136">
                          <a:pos x="T52" y="T53"/>
                        </a:cxn>
                        <a:cxn ang="T137">
                          <a:pos x="T54" y="T55"/>
                        </a:cxn>
                        <a:cxn ang="T138">
                          <a:pos x="T56" y="T57"/>
                        </a:cxn>
                        <a:cxn ang="T139">
                          <a:pos x="T58" y="T59"/>
                        </a:cxn>
                        <a:cxn ang="T140">
                          <a:pos x="T60" y="T61"/>
                        </a:cxn>
                        <a:cxn ang="T141">
                          <a:pos x="T62" y="T63"/>
                        </a:cxn>
                        <a:cxn ang="T142">
                          <a:pos x="T64" y="T65"/>
                        </a:cxn>
                        <a:cxn ang="T143">
                          <a:pos x="T66" y="T67"/>
                        </a:cxn>
                        <a:cxn ang="T144">
                          <a:pos x="T68" y="T69"/>
                        </a:cxn>
                        <a:cxn ang="T145">
                          <a:pos x="T70" y="T71"/>
                        </a:cxn>
                        <a:cxn ang="T146">
                          <a:pos x="T72" y="T73"/>
                        </a:cxn>
                        <a:cxn ang="T147">
                          <a:pos x="T74" y="T75"/>
                        </a:cxn>
                        <a:cxn ang="T148">
                          <a:pos x="T76" y="T77"/>
                        </a:cxn>
                        <a:cxn ang="T149">
                          <a:pos x="T78" y="T79"/>
                        </a:cxn>
                        <a:cxn ang="T150">
                          <a:pos x="T80" y="T81"/>
                        </a:cxn>
                        <a:cxn ang="T151">
                          <a:pos x="T82" y="T83"/>
                        </a:cxn>
                        <a:cxn ang="T152">
                          <a:pos x="T84" y="T85"/>
                        </a:cxn>
                        <a:cxn ang="T153">
                          <a:pos x="T86" y="T87"/>
                        </a:cxn>
                        <a:cxn ang="T154">
                          <a:pos x="T88" y="T89"/>
                        </a:cxn>
                        <a:cxn ang="T155">
                          <a:pos x="T90" y="T91"/>
                        </a:cxn>
                        <a:cxn ang="T156">
                          <a:pos x="T92" y="T93"/>
                        </a:cxn>
                        <a:cxn ang="T157">
                          <a:pos x="T94" y="T95"/>
                        </a:cxn>
                        <a:cxn ang="T158">
                          <a:pos x="T96" y="T97"/>
                        </a:cxn>
                        <a:cxn ang="T159">
                          <a:pos x="T98" y="T99"/>
                        </a:cxn>
                        <a:cxn ang="T160">
                          <a:pos x="T100" y="T101"/>
                        </a:cxn>
                        <a:cxn ang="T161">
                          <a:pos x="T102" y="T103"/>
                        </a:cxn>
                        <a:cxn ang="T162">
                          <a:pos x="T104" y="T105"/>
                        </a:cxn>
                        <a:cxn ang="T163">
                          <a:pos x="T106" y="T107"/>
                        </a:cxn>
                        <a:cxn ang="T164">
                          <a:pos x="T108" y="T109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</p:grpSp>
              <p:sp>
                <p:nvSpPr>
                  <p:cNvPr id="51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2" name="Freeform 13"/>
                  <p:cNvSpPr>
                    <a:spLocks/>
                  </p:cNvSpPr>
                  <p:nvPr/>
                </p:nvSpPr>
                <p:spPr bwMode="auto">
                  <a:xfrm>
                    <a:off x="2716" y="745"/>
                    <a:ext cx="262" cy="524"/>
                  </a:xfrm>
                  <a:custGeom>
                    <a:avLst/>
                    <a:gdLst>
                      <a:gd name="T0" fmla="*/ 3 w 266"/>
                      <a:gd name="T1" fmla="*/ 483 h 521"/>
                      <a:gd name="T2" fmla="*/ 27 w 266"/>
                      <a:gd name="T3" fmla="*/ 273 h 521"/>
                      <a:gd name="T4" fmla="*/ 111 w 266"/>
                      <a:gd name="T5" fmla="*/ 45 h 521"/>
                      <a:gd name="T6" fmla="*/ 183 w 266"/>
                      <a:gd name="T7" fmla="*/ 3 h 521"/>
                      <a:gd name="T8" fmla="*/ 237 w 266"/>
                      <a:gd name="T9" fmla="*/ 39 h 521"/>
                      <a:gd name="T10" fmla="*/ 261 w 266"/>
                      <a:gd name="T11" fmla="*/ 129 h 521"/>
                      <a:gd name="T12" fmla="*/ 207 w 266"/>
                      <a:gd name="T13" fmla="*/ 273 h 521"/>
                      <a:gd name="T14" fmla="*/ 105 w 266"/>
                      <a:gd name="T15" fmla="*/ 477 h 521"/>
                      <a:gd name="T16" fmla="*/ 45 w 266"/>
                      <a:gd name="T17" fmla="*/ 501 h 521"/>
                      <a:gd name="T18" fmla="*/ 3 w 266"/>
                      <a:gd name="T19" fmla="*/ 483 h 521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3" name="Freeform 14"/>
                  <p:cNvSpPr>
                    <a:spLocks/>
                  </p:cNvSpPr>
                  <p:nvPr/>
                </p:nvSpPr>
                <p:spPr bwMode="auto">
                  <a:xfrm>
                    <a:off x="2784" y="1588"/>
                    <a:ext cx="398" cy="349"/>
                  </a:xfrm>
                  <a:custGeom>
                    <a:avLst/>
                    <a:gdLst>
                      <a:gd name="T0" fmla="*/ 100 w 392"/>
                      <a:gd name="T1" fmla="*/ 201 h 340"/>
                      <a:gd name="T2" fmla="*/ 16 w 392"/>
                      <a:gd name="T3" fmla="*/ 87 h 340"/>
                      <a:gd name="T4" fmla="*/ 4 w 392"/>
                      <a:gd name="T5" fmla="*/ 45 h 340"/>
                      <a:gd name="T6" fmla="*/ 28 w 392"/>
                      <a:gd name="T7" fmla="*/ 3 h 340"/>
                      <a:gd name="T8" fmla="*/ 130 w 392"/>
                      <a:gd name="T9" fmla="*/ 27 h 340"/>
                      <a:gd name="T10" fmla="*/ 250 w 392"/>
                      <a:gd name="T11" fmla="*/ 75 h 340"/>
                      <a:gd name="T12" fmla="*/ 364 w 392"/>
                      <a:gd name="T13" fmla="*/ 159 h 340"/>
                      <a:gd name="T14" fmla="*/ 388 w 392"/>
                      <a:gd name="T15" fmla="*/ 273 h 340"/>
                      <a:gd name="T16" fmla="*/ 340 w 392"/>
                      <a:gd name="T17" fmla="*/ 333 h 340"/>
                      <a:gd name="T18" fmla="*/ 244 w 392"/>
                      <a:gd name="T19" fmla="*/ 315 h 340"/>
                      <a:gd name="T20" fmla="*/ 100 w 392"/>
                      <a:gd name="T21" fmla="*/ 201 h 340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ahLst/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4" name="Freeform 15"/>
                  <p:cNvSpPr>
                    <a:spLocks/>
                  </p:cNvSpPr>
                  <p:nvPr/>
                </p:nvSpPr>
                <p:spPr bwMode="auto">
                  <a:xfrm>
                    <a:off x="2532" y="1923"/>
                    <a:ext cx="146" cy="567"/>
                  </a:xfrm>
                  <a:custGeom>
                    <a:avLst/>
                    <a:gdLst>
                      <a:gd name="T0" fmla="*/ 18 w 151"/>
                      <a:gd name="T1" fmla="*/ 165 h 558"/>
                      <a:gd name="T2" fmla="*/ 42 w 151"/>
                      <a:gd name="T3" fmla="*/ 39 h 558"/>
                      <a:gd name="T4" fmla="*/ 66 w 151"/>
                      <a:gd name="T5" fmla="*/ 3 h 558"/>
                      <a:gd name="T6" fmla="*/ 108 w 151"/>
                      <a:gd name="T7" fmla="*/ 27 h 558"/>
                      <a:gd name="T8" fmla="*/ 138 w 151"/>
                      <a:gd name="T9" fmla="*/ 165 h 558"/>
                      <a:gd name="T10" fmla="*/ 144 w 151"/>
                      <a:gd name="T11" fmla="*/ 423 h 558"/>
                      <a:gd name="T12" fmla="*/ 96 w 151"/>
                      <a:gd name="T13" fmla="*/ 543 h 558"/>
                      <a:gd name="T14" fmla="*/ 24 w 151"/>
                      <a:gd name="T15" fmla="*/ 513 h 558"/>
                      <a:gd name="T16" fmla="*/ 0 w 151"/>
                      <a:gd name="T17" fmla="*/ 315 h 558"/>
                      <a:gd name="T18" fmla="*/ 18 w 151"/>
                      <a:gd name="T19" fmla="*/ 165 h 55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5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>
                      <a:gd name="T0" fmla="*/ 175 w 392"/>
                      <a:gd name="T1" fmla="*/ 61 h 253"/>
                      <a:gd name="T2" fmla="*/ 307 w 392"/>
                      <a:gd name="T3" fmla="*/ 19 h 253"/>
                      <a:gd name="T4" fmla="*/ 367 w 392"/>
                      <a:gd name="T5" fmla="*/ 7 h 253"/>
                      <a:gd name="T6" fmla="*/ 385 w 392"/>
                      <a:gd name="T7" fmla="*/ 61 h 253"/>
                      <a:gd name="T8" fmla="*/ 325 w 392"/>
                      <a:gd name="T9" fmla="*/ 133 h 253"/>
                      <a:gd name="T10" fmla="*/ 193 w 392"/>
                      <a:gd name="T11" fmla="*/ 223 h 253"/>
                      <a:gd name="T12" fmla="*/ 37 w 392"/>
                      <a:gd name="T13" fmla="*/ 247 h 253"/>
                      <a:gd name="T14" fmla="*/ 1 w 392"/>
                      <a:gd name="T15" fmla="*/ 187 h 253"/>
                      <a:gd name="T16" fmla="*/ 43 w 392"/>
                      <a:gd name="T17" fmla="*/ 115 h 253"/>
                      <a:gd name="T18" fmla="*/ 175 w 392"/>
                      <a:gd name="T19" fmla="*/ 61 h 253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56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>
                      <a:gd name="T0" fmla="*/ 78 w 238"/>
                      <a:gd name="T1" fmla="*/ 270 h 386"/>
                      <a:gd name="T2" fmla="*/ 24 w 238"/>
                      <a:gd name="T3" fmla="*/ 192 h 386"/>
                      <a:gd name="T4" fmla="*/ 0 w 238"/>
                      <a:gd name="T5" fmla="*/ 96 h 386"/>
                      <a:gd name="T6" fmla="*/ 24 w 238"/>
                      <a:gd name="T7" fmla="*/ 12 h 386"/>
                      <a:gd name="T8" fmla="*/ 120 w 238"/>
                      <a:gd name="T9" fmla="*/ 24 h 386"/>
                      <a:gd name="T10" fmla="*/ 180 w 238"/>
                      <a:gd name="T11" fmla="*/ 132 h 386"/>
                      <a:gd name="T12" fmla="*/ 234 w 238"/>
                      <a:gd name="T13" fmla="*/ 306 h 386"/>
                      <a:gd name="T14" fmla="*/ 204 w 238"/>
                      <a:gd name="T15" fmla="*/ 378 h 386"/>
                      <a:gd name="T16" fmla="*/ 168 w 238"/>
                      <a:gd name="T17" fmla="*/ 354 h 386"/>
                      <a:gd name="T18" fmla="*/ 78 w 238"/>
                      <a:gd name="T19" fmla="*/ 270 h 38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</p:grpSp>
            <p:pic>
              <p:nvPicPr>
                <p:cNvPr id="42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3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4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5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6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7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8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9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21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2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4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5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6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7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8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9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1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2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3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4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5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6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7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8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9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0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9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>
                <a:gd name="T0" fmla="*/ 372 w 750"/>
                <a:gd name="T1" fmla="*/ 154 h 1222"/>
                <a:gd name="T2" fmla="*/ 378 w 750"/>
                <a:gd name="T3" fmla="*/ 412 h 1222"/>
                <a:gd name="T4" fmla="*/ 312 w 750"/>
                <a:gd name="T5" fmla="*/ 724 h 1222"/>
                <a:gd name="T6" fmla="*/ 138 w 750"/>
                <a:gd name="T7" fmla="*/ 928 h 1222"/>
                <a:gd name="T8" fmla="*/ 0 w 750"/>
                <a:gd name="T9" fmla="*/ 976 h 1222"/>
                <a:gd name="T10" fmla="*/ 0 w 750"/>
                <a:gd name="T11" fmla="*/ 1222 h 1222"/>
                <a:gd name="T12" fmla="*/ 750 w 750"/>
                <a:gd name="T13" fmla="*/ 1222 h 1222"/>
                <a:gd name="T14" fmla="*/ 750 w 750"/>
                <a:gd name="T15" fmla="*/ 178 h 1222"/>
                <a:gd name="T16" fmla="*/ 372 w 750"/>
                <a:gd name="T17" fmla="*/ 154 h 122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>
                <a:gd name="T0" fmla="*/ 0 w 768"/>
                <a:gd name="T1" fmla="*/ 1260 h 1260"/>
                <a:gd name="T2" fmla="*/ 0 w 768"/>
                <a:gd name="T3" fmla="*/ 1134 h 1260"/>
                <a:gd name="T4" fmla="*/ 210 w 768"/>
                <a:gd name="T5" fmla="*/ 1032 h 1260"/>
                <a:gd name="T6" fmla="*/ 324 w 768"/>
                <a:gd name="T7" fmla="*/ 918 h 1260"/>
                <a:gd name="T8" fmla="*/ 414 w 768"/>
                <a:gd name="T9" fmla="*/ 714 h 1260"/>
                <a:gd name="T10" fmla="*/ 450 w 768"/>
                <a:gd name="T11" fmla="*/ 456 h 1260"/>
                <a:gd name="T12" fmla="*/ 438 w 768"/>
                <a:gd name="T13" fmla="*/ 258 h 1260"/>
                <a:gd name="T14" fmla="*/ 684 w 768"/>
                <a:gd name="T15" fmla="*/ 0 h 1260"/>
                <a:gd name="T16" fmla="*/ 768 w 768"/>
                <a:gd name="T17" fmla="*/ 18 h 1260"/>
                <a:gd name="T18" fmla="*/ 768 w 768"/>
                <a:gd name="T19" fmla="*/ 1254 h 1260"/>
                <a:gd name="T20" fmla="*/ 0 w 768"/>
                <a:gd name="T21" fmla="*/ 1260 h 1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>
                <a:gd name="T0" fmla="*/ 550 w 776"/>
                <a:gd name="T1" fmla="*/ 115 h 2543"/>
                <a:gd name="T2" fmla="*/ 460 w 776"/>
                <a:gd name="T3" fmla="*/ 529 h 2543"/>
                <a:gd name="T4" fmla="*/ 298 w 776"/>
                <a:gd name="T5" fmla="*/ 925 h 2543"/>
                <a:gd name="T6" fmla="*/ 76 w 776"/>
                <a:gd name="T7" fmla="*/ 1267 h 2543"/>
                <a:gd name="T8" fmla="*/ 4 w 776"/>
                <a:gd name="T9" fmla="*/ 1339 h 2543"/>
                <a:gd name="T10" fmla="*/ 100 w 776"/>
                <a:gd name="T11" fmla="*/ 1351 h 2543"/>
                <a:gd name="T12" fmla="*/ 286 w 776"/>
                <a:gd name="T13" fmla="*/ 1399 h 2543"/>
                <a:gd name="T14" fmla="*/ 394 w 776"/>
                <a:gd name="T15" fmla="*/ 1525 h 2543"/>
                <a:gd name="T16" fmla="*/ 478 w 776"/>
                <a:gd name="T17" fmla="*/ 1705 h 2543"/>
                <a:gd name="T18" fmla="*/ 478 w 776"/>
                <a:gd name="T19" fmla="*/ 1969 h 2543"/>
                <a:gd name="T20" fmla="*/ 370 w 776"/>
                <a:gd name="T21" fmla="*/ 2263 h 2543"/>
                <a:gd name="T22" fmla="*/ 124 w 776"/>
                <a:gd name="T23" fmla="*/ 2479 h 2543"/>
                <a:gd name="T24" fmla="*/ 22 w 776"/>
                <a:gd name="T25" fmla="*/ 2515 h 2543"/>
                <a:gd name="T26" fmla="*/ 196 w 776"/>
                <a:gd name="T27" fmla="*/ 2533 h 2543"/>
                <a:gd name="T28" fmla="*/ 388 w 776"/>
                <a:gd name="T29" fmla="*/ 2455 h 2543"/>
                <a:gd name="T30" fmla="*/ 502 w 776"/>
                <a:gd name="T31" fmla="*/ 2299 h 2543"/>
                <a:gd name="T32" fmla="*/ 598 w 776"/>
                <a:gd name="T33" fmla="*/ 2197 h 2543"/>
                <a:gd name="T34" fmla="*/ 694 w 776"/>
                <a:gd name="T35" fmla="*/ 2197 h 2543"/>
                <a:gd name="T36" fmla="*/ 742 w 776"/>
                <a:gd name="T37" fmla="*/ 2230 h 2543"/>
                <a:gd name="T38" fmla="*/ 712 w 776"/>
                <a:gd name="T39" fmla="*/ 2137 h 2543"/>
                <a:gd name="T40" fmla="*/ 664 w 776"/>
                <a:gd name="T41" fmla="*/ 1807 h 2543"/>
                <a:gd name="T42" fmla="*/ 670 w 776"/>
                <a:gd name="T43" fmla="*/ 1561 h 2543"/>
                <a:gd name="T44" fmla="*/ 718 w 776"/>
                <a:gd name="T45" fmla="*/ 1393 h 2543"/>
                <a:gd name="T46" fmla="*/ 748 w 776"/>
                <a:gd name="T47" fmla="*/ 1219 h 2543"/>
                <a:gd name="T48" fmla="*/ 550 w 776"/>
                <a:gd name="T49" fmla="*/ 115 h 2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>
                <a:gd name="T0" fmla="*/ 486 w 617"/>
                <a:gd name="T1" fmla="*/ 3 h 1376"/>
                <a:gd name="T2" fmla="*/ 402 w 617"/>
                <a:gd name="T3" fmla="*/ 381 h 1376"/>
                <a:gd name="T4" fmla="*/ 216 w 617"/>
                <a:gd name="T5" fmla="*/ 777 h 1376"/>
                <a:gd name="T6" fmla="*/ 0 w 617"/>
                <a:gd name="T7" fmla="*/ 1119 h 1376"/>
                <a:gd name="T8" fmla="*/ 102 w 617"/>
                <a:gd name="T9" fmla="*/ 1101 h 1376"/>
                <a:gd name="T10" fmla="*/ 282 w 617"/>
                <a:gd name="T11" fmla="*/ 1119 h 1376"/>
                <a:gd name="T12" fmla="*/ 378 w 617"/>
                <a:gd name="T13" fmla="*/ 1185 h 1376"/>
                <a:gd name="T14" fmla="*/ 432 w 617"/>
                <a:gd name="T15" fmla="*/ 1269 h 1376"/>
                <a:gd name="T16" fmla="*/ 444 w 617"/>
                <a:gd name="T17" fmla="*/ 1365 h 1376"/>
                <a:gd name="T18" fmla="*/ 498 w 617"/>
                <a:gd name="T19" fmla="*/ 1203 h 1376"/>
                <a:gd name="T20" fmla="*/ 564 w 617"/>
                <a:gd name="T21" fmla="*/ 825 h 1376"/>
                <a:gd name="T22" fmla="*/ 606 w 617"/>
                <a:gd name="T23" fmla="*/ 363 h 1376"/>
                <a:gd name="T24" fmla="*/ 486 w 617"/>
                <a:gd name="T25" fmla="*/ 3 h 137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>
                <a:gd name="T0" fmla="*/ 42 w 576"/>
                <a:gd name="T1" fmla="*/ 61 h 3180"/>
                <a:gd name="T2" fmla="*/ 156 w 576"/>
                <a:gd name="T3" fmla="*/ 517 h 3180"/>
                <a:gd name="T4" fmla="*/ 288 w 576"/>
                <a:gd name="T5" fmla="*/ 991 h 3180"/>
                <a:gd name="T6" fmla="*/ 414 w 576"/>
                <a:gd name="T7" fmla="*/ 1435 h 3180"/>
                <a:gd name="T8" fmla="*/ 576 w 576"/>
                <a:gd name="T9" fmla="*/ 1807 h 3180"/>
                <a:gd name="T10" fmla="*/ 576 w 576"/>
                <a:gd name="T11" fmla="*/ 3055 h 3180"/>
                <a:gd name="T12" fmla="*/ 414 w 576"/>
                <a:gd name="T13" fmla="*/ 2557 h 3180"/>
                <a:gd name="T14" fmla="*/ 252 w 576"/>
                <a:gd name="T15" fmla="*/ 1765 h 3180"/>
                <a:gd name="T16" fmla="*/ 126 w 576"/>
                <a:gd name="T17" fmla="*/ 961 h 3180"/>
                <a:gd name="T18" fmla="*/ 12 w 576"/>
                <a:gd name="T19" fmla="*/ 151 h 3180"/>
                <a:gd name="T20" fmla="*/ 42 w 576"/>
                <a:gd name="T21" fmla="*/ 61 h 318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>
                <a:gd name="T0" fmla="*/ 69 w 573"/>
                <a:gd name="T1" fmla="*/ 63 h 1935"/>
                <a:gd name="T2" fmla="*/ 207 w 573"/>
                <a:gd name="T3" fmla="*/ 549 h 1935"/>
                <a:gd name="T4" fmla="*/ 381 w 573"/>
                <a:gd name="T5" fmla="*/ 1101 h 1935"/>
                <a:gd name="T6" fmla="*/ 573 w 573"/>
                <a:gd name="T7" fmla="*/ 1575 h 1935"/>
                <a:gd name="T8" fmla="*/ 573 w 573"/>
                <a:gd name="T9" fmla="*/ 1935 h 1935"/>
                <a:gd name="T10" fmla="*/ 321 w 573"/>
                <a:gd name="T11" fmla="*/ 1449 h 1935"/>
                <a:gd name="T12" fmla="*/ 147 w 573"/>
                <a:gd name="T13" fmla="*/ 699 h 1935"/>
                <a:gd name="T14" fmla="*/ 15 w 573"/>
                <a:gd name="T15" fmla="*/ 171 h 1935"/>
                <a:gd name="T16" fmla="*/ 69 w 573"/>
                <a:gd name="T17" fmla="*/ 63 h 193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18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>
                <a:gd name="T0" fmla="*/ 1 w 692"/>
                <a:gd name="T1" fmla="*/ 357 h 378"/>
                <a:gd name="T2" fmla="*/ 109 w 692"/>
                <a:gd name="T3" fmla="*/ 341 h 378"/>
                <a:gd name="T4" fmla="*/ 241 w 692"/>
                <a:gd name="T5" fmla="*/ 305 h 378"/>
                <a:gd name="T6" fmla="*/ 353 w 692"/>
                <a:gd name="T7" fmla="*/ 209 h 378"/>
                <a:gd name="T8" fmla="*/ 429 w 692"/>
                <a:gd name="T9" fmla="*/ 89 h 378"/>
                <a:gd name="T10" fmla="*/ 493 w 692"/>
                <a:gd name="T11" fmla="*/ 17 h 378"/>
                <a:gd name="T12" fmla="*/ 577 w 692"/>
                <a:gd name="T13" fmla="*/ 1 h 378"/>
                <a:gd name="T14" fmla="*/ 629 w 692"/>
                <a:gd name="T15" fmla="*/ 21 h 378"/>
                <a:gd name="T16" fmla="*/ 673 w 692"/>
                <a:gd name="T17" fmla="*/ 65 h 378"/>
                <a:gd name="T18" fmla="*/ 673 w 692"/>
                <a:gd name="T19" fmla="*/ 137 h 378"/>
                <a:gd name="T20" fmla="*/ 561 w 692"/>
                <a:gd name="T21" fmla="*/ 225 h 378"/>
                <a:gd name="T22" fmla="*/ 425 w 692"/>
                <a:gd name="T23" fmla="*/ 297 h 378"/>
                <a:gd name="T24" fmla="*/ 245 w 692"/>
                <a:gd name="T25" fmla="*/ 357 h 378"/>
                <a:gd name="T26" fmla="*/ 113 w 692"/>
                <a:gd name="T27" fmla="*/ 377 h 378"/>
                <a:gd name="T28" fmla="*/ 1 w 692"/>
                <a:gd name="T29" fmla="*/ 357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T0" fmla="*/ 34 w 21600"/>
                <a:gd name="T1" fmla="*/ 0 h 21600"/>
                <a:gd name="T2" fmla="*/ 17 w 21600"/>
                <a:gd name="T3" fmla="*/ 0 h 21600"/>
                <a:gd name="T4" fmla="*/ 0 w 21600"/>
                <a:gd name="T5" fmla="*/ 0 h 21600"/>
                <a:gd name="T6" fmla="*/ 17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2105 w 21600"/>
                <a:gd name="T13" fmla="*/ 2130 h 21600"/>
                <a:gd name="T14" fmla="*/ 19495 w 21600"/>
                <a:gd name="T15" fmla="*/ 1947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8249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8250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9" name="Rectangle 5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" name="Rectangle 6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" name="Rectangle 6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644F5-F90D-4A99-A7D5-219850BAB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0D1460-F29F-44C5-8053-6AE22E305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CCE286-B14A-4E19-B3C9-1DDE0049B6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0C3637-1275-4132-80BF-F039B9B774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3F310-ED24-4A78-9ED7-6F72B875F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4F823C-A45B-440C-B035-293339A7B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EC4D1-5A6C-43BC-8744-36F2D419F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349FA-6058-4651-9D78-F18A62CBC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1F804E-B72E-4B19-A956-5349B2598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637BC-184D-4947-BD6A-6F74080C9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B4F7F-2201-4C3D-B0C4-AE44978362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1033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7173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04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06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077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1084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230" y="323"/>
                      <a:ext cx="1234" cy="2560"/>
                    </a:xfrm>
                    <a:custGeom>
                      <a:avLst/>
                      <a:gdLst>
                        <a:gd name="T0" fmla="*/ 337 w 1231"/>
                        <a:gd name="T1" fmla="*/ 283 h 2560"/>
                        <a:gd name="T2" fmla="*/ 415 w 1231"/>
                        <a:gd name="T3" fmla="*/ 115 h 2560"/>
                        <a:gd name="T4" fmla="*/ 583 w 1231"/>
                        <a:gd name="T5" fmla="*/ 7 h 2560"/>
                        <a:gd name="T6" fmla="*/ 895 w 1231"/>
                        <a:gd name="T7" fmla="*/ 61 h 2560"/>
                        <a:gd name="T8" fmla="*/ 1051 w 1231"/>
                        <a:gd name="T9" fmla="*/ 349 h 2560"/>
                        <a:gd name="T10" fmla="*/ 979 w 1231"/>
                        <a:gd name="T11" fmla="*/ 769 h 2560"/>
                        <a:gd name="T12" fmla="*/ 943 w 1231"/>
                        <a:gd name="T13" fmla="*/ 943 h 2560"/>
                        <a:gd name="T14" fmla="*/ 1105 w 1231"/>
                        <a:gd name="T15" fmla="*/ 1075 h 2560"/>
                        <a:gd name="T16" fmla="*/ 1231 w 1231"/>
                        <a:gd name="T17" fmla="*/ 1525 h 2560"/>
                        <a:gd name="T18" fmla="*/ 1123 w 1231"/>
                        <a:gd name="T19" fmla="*/ 1969 h 2560"/>
                        <a:gd name="T20" fmla="*/ 907 w 1231"/>
                        <a:gd name="T21" fmla="*/ 2077 h 2560"/>
                        <a:gd name="T22" fmla="*/ 721 w 1231"/>
                        <a:gd name="T23" fmla="*/ 2059 h 2560"/>
                        <a:gd name="T24" fmla="*/ 655 w 1231"/>
                        <a:gd name="T25" fmla="*/ 2251 h 2560"/>
                        <a:gd name="T26" fmla="*/ 529 w 1231"/>
                        <a:gd name="T27" fmla="*/ 2527 h 2560"/>
                        <a:gd name="T28" fmla="*/ 211 w 1231"/>
                        <a:gd name="T29" fmla="*/ 2509 h 2560"/>
                        <a:gd name="T30" fmla="*/ 31 w 1231"/>
                        <a:gd name="T31" fmla="*/ 2227 h 2560"/>
                        <a:gd name="T32" fmla="*/ 25 w 1231"/>
                        <a:gd name="T33" fmla="*/ 1969 h 2560"/>
                        <a:gd name="T34" fmla="*/ 145 w 1231"/>
                        <a:gd name="T35" fmla="*/ 1651 h 2560"/>
                        <a:gd name="T36" fmla="*/ 259 w 1231"/>
                        <a:gd name="T37" fmla="*/ 1513 h 2560"/>
                        <a:gd name="T38" fmla="*/ 217 w 1231"/>
                        <a:gd name="T39" fmla="*/ 1729 h 2560"/>
                        <a:gd name="T40" fmla="*/ 73 w 1231"/>
                        <a:gd name="T41" fmla="*/ 2023 h 2560"/>
                        <a:gd name="T42" fmla="*/ 169 w 1231"/>
                        <a:gd name="T43" fmla="*/ 2323 h 2560"/>
                        <a:gd name="T44" fmla="*/ 439 w 1231"/>
                        <a:gd name="T45" fmla="*/ 2431 h 2560"/>
                        <a:gd name="T46" fmla="*/ 595 w 1231"/>
                        <a:gd name="T47" fmla="*/ 2227 h 2560"/>
                        <a:gd name="T48" fmla="*/ 577 w 1231"/>
                        <a:gd name="T49" fmla="*/ 1807 h 2560"/>
                        <a:gd name="T50" fmla="*/ 493 w 1231"/>
                        <a:gd name="T51" fmla="*/ 1531 h 2560"/>
                        <a:gd name="T52" fmla="*/ 535 w 1231"/>
                        <a:gd name="T53" fmla="*/ 1459 h 2560"/>
                        <a:gd name="T54" fmla="*/ 625 w 1231"/>
                        <a:gd name="T55" fmla="*/ 1633 h 2560"/>
                        <a:gd name="T56" fmla="*/ 721 w 1231"/>
                        <a:gd name="T57" fmla="*/ 1933 h 2560"/>
                        <a:gd name="T58" fmla="*/ 967 w 1231"/>
                        <a:gd name="T59" fmla="*/ 1963 h 2560"/>
                        <a:gd name="T60" fmla="*/ 1135 w 1231"/>
                        <a:gd name="T61" fmla="*/ 1687 h 2560"/>
                        <a:gd name="T62" fmla="*/ 1117 w 1231"/>
                        <a:gd name="T63" fmla="*/ 1273 h 2560"/>
                        <a:gd name="T64" fmla="*/ 883 w 1231"/>
                        <a:gd name="T65" fmla="*/ 1057 h 2560"/>
                        <a:gd name="T66" fmla="*/ 679 w 1231"/>
                        <a:gd name="T67" fmla="*/ 1129 h 2560"/>
                        <a:gd name="T68" fmla="*/ 577 w 1231"/>
                        <a:gd name="T69" fmla="*/ 1117 h 2560"/>
                        <a:gd name="T70" fmla="*/ 619 w 1231"/>
                        <a:gd name="T71" fmla="*/ 1033 h 2560"/>
                        <a:gd name="T72" fmla="*/ 811 w 1231"/>
                        <a:gd name="T73" fmla="*/ 937 h 2560"/>
                        <a:gd name="T74" fmla="*/ 949 w 1231"/>
                        <a:gd name="T75" fmla="*/ 613 h 2560"/>
                        <a:gd name="T76" fmla="*/ 883 w 1231"/>
                        <a:gd name="T77" fmla="*/ 175 h 2560"/>
                        <a:gd name="T78" fmla="*/ 619 w 1231"/>
                        <a:gd name="T79" fmla="*/ 103 h 2560"/>
                        <a:gd name="T80" fmla="*/ 391 w 1231"/>
                        <a:gd name="T81" fmla="*/ 355 h 2560"/>
                        <a:gd name="T82" fmla="*/ 403 w 1231"/>
                        <a:gd name="T83" fmla="*/ 763 h 2560"/>
                        <a:gd name="T84" fmla="*/ 343 w 1231"/>
                        <a:gd name="T85" fmla="*/ 949 h 2560"/>
                        <a:gd name="T86" fmla="*/ 289 w 1231"/>
                        <a:gd name="T87" fmla="*/ 685 h 2560"/>
                        <a:gd name="T88" fmla="*/ 307 w 1231"/>
                        <a:gd name="T89" fmla="*/ 367 h 2560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60000 65536"/>
                        <a:gd name="T100" fmla="*/ 0 60000 65536"/>
                        <a:gd name="T101" fmla="*/ 0 60000 65536"/>
                        <a:gd name="T102" fmla="*/ 0 60000 65536"/>
                        <a:gd name="T103" fmla="*/ 0 60000 65536"/>
                        <a:gd name="T104" fmla="*/ 0 60000 65536"/>
                        <a:gd name="T105" fmla="*/ 0 60000 65536"/>
                        <a:gd name="T106" fmla="*/ 0 60000 65536"/>
                        <a:gd name="T107" fmla="*/ 0 60000 65536"/>
                        <a:gd name="T108" fmla="*/ 0 60000 65536"/>
                        <a:gd name="T109" fmla="*/ 0 60000 65536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  <a:gd name="T114" fmla="*/ 0 60000 65536"/>
                        <a:gd name="T115" fmla="*/ 0 60000 65536"/>
                        <a:gd name="T116" fmla="*/ 0 60000 65536"/>
                        <a:gd name="T117" fmla="*/ 0 60000 65536"/>
                        <a:gd name="T118" fmla="*/ 0 60000 65536"/>
                        <a:gd name="T119" fmla="*/ 0 60000 65536"/>
                        <a:gd name="T120" fmla="*/ 0 60000 65536"/>
                        <a:gd name="T121" fmla="*/ 0 60000 65536"/>
                        <a:gd name="T122" fmla="*/ 0 60000 65536"/>
                        <a:gd name="T123" fmla="*/ 0 60000 65536"/>
                        <a:gd name="T124" fmla="*/ 0 60000 65536"/>
                        <a:gd name="T125" fmla="*/ 0 60000 65536"/>
                        <a:gd name="T126" fmla="*/ 0 60000 65536"/>
                        <a:gd name="T127" fmla="*/ 0 60000 65536"/>
                        <a:gd name="T128" fmla="*/ 0 60000 65536"/>
                        <a:gd name="T129" fmla="*/ 0 60000 65536"/>
                        <a:gd name="T130" fmla="*/ 0 60000 65536"/>
                        <a:gd name="T131" fmla="*/ 0 60000 65536"/>
                        <a:gd name="T132" fmla="*/ 0 60000 65536"/>
                        <a:gd name="T133" fmla="*/ 0 60000 65536"/>
                        <a:gd name="T134" fmla="*/ 0 60000 65536"/>
                      </a:gdLst>
                      <a:ahLst/>
                      <a:cxnLst>
                        <a:cxn ang="T90">
                          <a:pos x="T0" y="T1"/>
                        </a:cxn>
                        <a:cxn ang="T91">
                          <a:pos x="T2" y="T3"/>
                        </a:cxn>
                        <a:cxn ang="T92">
                          <a:pos x="T4" y="T5"/>
                        </a:cxn>
                        <a:cxn ang="T93">
                          <a:pos x="T6" y="T7"/>
                        </a:cxn>
                        <a:cxn ang="T94">
                          <a:pos x="T8" y="T9"/>
                        </a:cxn>
                        <a:cxn ang="T95">
                          <a:pos x="T10" y="T11"/>
                        </a:cxn>
                        <a:cxn ang="T96">
                          <a:pos x="T12" y="T13"/>
                        </a:cxn>
                        <a:cxn ang="T97">
                          <a:pos x="T14" y="T15"/>
                        </a:cxn>
                        <a:cxn ang="T98">
                          <a:pos x="T16" y="T17"/>
                        </a:cxn>
                        <a:cxn ang="T99">
                          <a:pos x="T18" y="T19"/>
                        </a:cxn>
                        <a:cxn ang="T100">
                          <a:pos x="T20" y="T21"/>
                        </a:cxn>
                        <a:cxn ang="T101">
                          <a:pos x="T22" y="T23"/>
                        </a:cxn>
                        <a:cxn ang="T102">
                          <a:pos x="T24" y="T25"/>
                        </a:cxn>
                        <a:cxn ang="T103">
                          <a:pos x="T26" y="T27"/>
                        </a:cxn>
                        <a:cxn ang="T104">
                          <a:pos x="T28" y="T29"/>
                        </a:cxn>
                        <a:cxn ang="T105">
                          <a:pos x="T30" y="T31"/>
                        </a:cxn>
                        <a:cxn ang="T106">
                          <a:pos x="T32" y="T33"/>
                        </a:cxn>
                        <a:cxn ang="T107">
                          <a:pos x="T34" y="T35"/>
                        </a:cxn>
                        <a:cxn ang="T108">
                          <a:pos x="T36" y="T37"/>
                        </a:cxn>
                        <a:cxn ang="T109">
                          <a:pos x="T38" y="T39"/>
                        </a:cxn>
                        <a:cxn ang="T110">
                          <a:pos x="T40" y="T41"/>
                        </a:cxn>
                        <a:cxn ang="T111">
                          <a:pos x="T42" y="T43"/>
                        </a:cxn>
                        <a:cxn ang="T112">
                          <a:pos x="T44" y="T45"/>
                        </a:cxn>
                        <a:cxn ang="T113">
                          <a:pos x="T46" y="T47"/>
                        </a:cxn>
                        <a:cxn ang="T114">
                          <a:pos x="T48" y="T49"/>
                        </a:cxn>
                        <a:cxn ang="T115">
                          <a:pos x="T50" y="T51"/>
                        </a:cxn>
                        <a:cxn ang="T116">
                          <a:pos x="T52" y="T53"/>
                        </a:cxn>
                        <a:cxn ang="T117">
                          <a:pos x="T54" y="T55"/>
                        </a:cxn>
                        <a:cxn ang="T118">
                          <a:pos x="T56" y="T57"/>
                        </a:cxn>
                        <a:cxn ang="T119">
                          <a:pos x="T58" y="T59"/>
                        </a:cxn>
                        <a:cxn ang="T120">
                          <a:pos x="T60" y="T61"/>
                        </a:cxn>
                        <a:cxn ang="T121">
                          <a:pos x="T62" y="T63"/>
                        </a:cxn>
                        <a:cxn ang="T122">
                          <a:pos x="T64" y="T65"/>
                        </a:cxn>
                        <a:cxn ang="T123">
                          <a:pos x="T66" y="T67"/>
                        </a:cxn>
                        <a:cxn ang="T124">
                          <a:pos x="T68" y="T69"/>
                        </a:cxn>
                        <a:cxn ang="T125">
                          <a:pos x="T70" y="T71"/>
                        </a:cxn>
                        <a:cxn ang="T126">
                          <a:pos x="T72" y="T73"/>
                        </a:cxn>
                        <a:cxn ang="T127">
                          <a:pos x="T74" y="T75"/>
                        </a:cxn>
                        <a:cxn ang="T128">
                          <a:pos x="T76" y="T77"/>
                        </a:cxn>
                        <a:cxn ang="T129">
                          <a:pos x="T78" y="T79"/>
                        </a:cxn>
                        <a:cxn ang="T130">
                          <a:pos x="T80" y="T81"/>
                        </a:cxn>
                        <a:cxn ang="T131">
                          <a:pos x="T82" y="T83"/>
                        </a:cxn>
                        <a:cxn ang="T132">
                          <a:pos x="T84" y="T85"/>
                        </a:cxn>
                        <a:cxn ang="T133">
                          <a:pos x="T86" y="T87"/>
                        </a:cxn>
                        <a:cxn ang="T134">
                          <a:pos x="T88" y="T89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  <p:sp>
                  <p:nvSpPr>
                    <p:cNvPr id="1085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774" y="381"/>
                      <a:ext cx="865" cy="2065"/>
                    </a:xfrm>
                    <a:custGeom>
                      <a:avLst/>
                      <a:gdLst>
                        <a:gd name="T0" fmla="*/ 785 w 865"/>
                        <a:gd name="T1" fmla="*/ 530 h 2071"/>
                        <a:gd name="T2" fmla="*/ 797 w 865"/>
                        <a:gd name="T3" fmla="*/ 350 h 2071"/>
                        <a:gd name="T4" fmla="*/ 863 w 865"/>
                        <a:gd name="T5" fmla="*/ 206 h 2071"/>
                        <a:gd name="T6" fmla="*/ 809 w 865"/>
                        <a:gd name="T7" fmla="*/ 218 h 2071"/>
                        <a:gd name="T8" fmla="*/ 749 w 865"/>
                        <a:gd name="T9" fmla="*/ 218 h 2071"/>
                        <a:gd name="T10" fmla="*/ 683 w 865"/>
                        <a:gd name="T11" fmla="*/ 116 h 2071"/>
                        <a:gd name="T12" fmla="*/ 611 w 865"/>
                        <a:gd name="T13" fmla="*/ 32 h 2071"/>
                        <a:gd name="T14" fmla="*/ 509 w 865"/>
                        <a:gd name="T15" fmla="*/ 2 h 2071"/>
                        <a:gd name="T16" fmla="*/ 407 w 865"/>
                        <a:gd name="T17" fmla="*/ 20 h 2071"/>
                        <a:gd name="T18" fmla="*/ 281 w 865"/>
                        <a:gd name="T19" fmla="*/ 74 h 2071"/>
                        <a:gd name="T20" fmla="*/ 173 w 865"/>
                        <a:gd name="T21" fmla="*/ 206 h 2071"/>
                        <a:gd name="T22" fmla="*/ 119 w 865"/>
                        <a:gd name="T23" fmla="*/ 404 h 2071"/>
                        <a:gd name="T24" fmla="*/ 131 w 865"/>
                        <a:gd name="T25" fmla="*/ 590 h 2071"/>
                        <a:gd name="T26" fmla="*/ 173 w 865"/>
                        <a:gd name="T27" fmla="*/ 782 h 2071"/>
                        <a:gd name="T28" fmla="*/ 197 w 865"/>
                        <a:gd name="T29" fmla="*/ 884 h 2071"/>
                        <a:gd name="T30" fmla="*/ 167 w 865"/>
                        <a:gd name="T31" fmla="*/ 986 h 2071"/>
                        <a:gd name="T32" fmla="*/ 65 w 865"/>
                        <a:gd name="T33" fmla="*/ 1124 h 2071"/>
                        <a:gd name="T34" fmla="*/ 17 w 865"/>
                        <a:gd name="T35" fmla="*/ 1298 h 2071"/>
                        <a:gd name="T36" fmla="*/ 5 w 865"/>
                        <a:gd name="T37" fmla="*/ 1550 h 2071"/>
                        <a:gd name="T38" fmla="*/ 47 w 865"/>
                        <a:gd name="T39" fmla="*/ 1748 h 2071"/>
                        <a:gd name="T40" fmla="*/ 131 w 865"/>
                        <a:gd name="T41" fmla="*/ 1898 h 2071"/>
                        <a:gd name="T42" fmla="*/ 299 w 865"/>
                        <a:gd name="T43" fmla="*/ 1988 h 2071"/>
                        <a:gd name="T44" fmla="*/ 425 w 865"/>
                        <a:gd name="T45" fmla="*/ 1982 h 2071"/>
                        <a:gd name="T46" fmla="*/ 467 w 865"/>
                        <a:gd name="T47" fmla="*/ 1994 h 2071"/>
                        <a:gd name="T48" fmla="*/ 497 w 865"/>
                        <a:gd name="T49" fmla="*/ 2066 h 2071"/>
                        <a:gd name="T50" fmla="*/ 497 w 865"/>
                        <a:gd name="T51" fmla="*/ 1964 h 2071"/>
                        <a:gd name="T52" fmla="*/ 557 w 865"/>
                        <a:gd name="T53" fmla="*/ 1778 h 2071"/>
                        <a:gd name="T54" fmla="*/ 617 w 865"/>
                        <a:gd name="T55" fmla="*/ 1658 h 2071"/>
                        <a:gd name="T56" fmla="*/ 581 w 865"/>
                        <a:gd name="T57" fmla="*/ 1700 h 2071"/>
                        <a:gd name="T58" fmla="*/ 515 w 865"/>
                        <a:gd name="T59" fmla="*/ 1820 h 2071"/>
                        <a:gd name="T60" fmla="*/ 407 w 865"/>
                        <a:gd name="T61" fmla="*/ 1904 h 2071"/>
                        <a:gd name="T62" fmla="*/ 269 w 865"/>
                        <a:gd name="T63" fmla="*/ 1898 h 2071"/>
                        <a:gd name="T64" fmla="*/ 179 w 865"/>
                        <a:gd name="T65" fmla="*/ 1814 h 2071"/>
                        <a:gd name="T66" fmla="*/ 113 w 865"/>
                        <a:gd name="T67" fmla="*/ 1640 h 2071"/>
                        <a:gd name="T68" fmla="*/ 107 w 865"/>
                        <a:gd name="T69" fmla="*/ 1394 h 2071"/>
                        <a:gd name="T70" fmla="*/ 137 w 865"/>
                        <a:gd name="T71" fmla="*/ 1190 h 2071"/>
                        <a:gd name="T72" fmla="*/ 203 w 865"/>
                        <a:gd name="T73" fmla="*/ 1070 h 2071"/>
                        <a:gd name="T74" fmla="*/ 323 w 865"/>
                        <a:gd name="T75" fmla="*/ 1022 h 2071"/>
                        <a:gd name="T76" fmla="*/ 509 w 865"/>
                        <a:gd name="T77" fmla="*/ 1076 h 2071"/>
                        <a:gd name="T78" fmla="*/ 611 w 865"/>
                        <a:gd name="T79" fmla="*/ 1124 h 2071"/>
                        <a:gd name="T80" fmla="*/ 665 w 865"/>
                        <a:gd name="T81" fmla="*/ 1100 h 2071"/>
                        <a:gd name="T82" fmla="*/ 659 w 865"/>
                        <a:gd name="T83" fmla="*/ 1046 h 2071"/>
                        <a:gd name="T84" fmla="*/ 611 w 865"/>
                        <a:gd name="T85" fmla="*/ 1004 h 2071"/>
                        <a:gd name="T86" fmla="*/ 497 w 865"/>
                        <a:gd name="T87" fmla="*/ 980 h 2071"/>
                        <a:gd name="T88" fmla="*/ 323 w 865"/>
                        <a:gd name="T89" fmla="*/ 896 h 2071"/>
                        <a:gd name="T90" fmla="*/ 233 w 865"/>
                        <a:gd name="T91" fmla="*/ 680 h 2071"/>
                        <a:gd name="T92" fmla="*/ 209 w 865"/>
                        <a:gd name="T93" fmla="*/ 416 h 2071"/>
                        <a:gd name="T94" fmla="*/ 317 w 865"/>
                        <a:gd name="T95" fmla="*/ 170 h 2071"/>
                        <a:gd name="T96" fmla="*/ 485 w 865"/>
                        <a:gd name="T97" fmla="*/ 110 h 2071"/>
                        <a:gd name="T98" fmla="*/ 617 w 865"/>
                        <a:gd name="T99" fmla="*/ 164 h 2071"/>
                        <a:gd name="T100" fmla="*/ 707 w 865"/>
                        <a:gd name="T101" fmla="*/ 290 h 2071"/>
                        <a:gd name="T102" fmla="*/ 737 w 865"/>
                        <a:gd name="T103" fmla="*/ 428 h 2071"/>
                        <a:gd name="T104" fmla="*/ 773 w 865"/>
                        <a:gd name="T105" fmla="*/ 602 h 2071"/>
                        <a:gd name="T106" fmla="*/ 809 w 865"/>
                        <a:gd name="T107" fmla="*/ 584 h 2071"/>
                        <a:gd name="T108" fmla="*/ 785 w 865"/>
                        <a:gd name="T109" fmla="*/ 530 h 2071"/>
                        <a:gd name="T110" fmla="*/ 0 60000 65536"/>
                        <a:gd name="T111" fmla="*/ 0 60000 65536"/>
                        <a:gd name="T112" fmla="*/ 0 60000 65536"/>
                        <a:gd name="T113" fmla="*/ 0 60000 65536"/>
                        <a:gd name="T114" fmla="*/ 0 60000 65536"/>
                        <a:gd name="T115" fmla="*/ 0 60000 65536"/>
                        <a:gd name="T116" fmla="*/ 0 60000 65536"/>
                        <a:gd name="T117" fmla="*/ 0 60000 65536"/>
                        <a:gd name="T118" fmla="*/ 0 60000 65536"/>
                        <a:gd name="T119" fmla="*/ 0 60000 65536"/>
                        <a:gd name="T120" fmla="*/ 0 60000 65536"/>
                        <a:gd name="T121" fmla="*/ 0 60000 65536"/>
                        <a:gd name="T122" fmla="*/ 0 60000 65536"/>
                        <a:gd name="T123" fmla="*/ 0 60000 65536"/>
                        <a:gd name="T124" fmla="*/ 0 60000 65536"/>
                        <a:gd name="T125" fmla="*/ 0 60000 65536"/>
                        <a:gd name="T126" fmla="*/ 0 60000 65536"/>
                        <a:gd name="T127" fmla="*/ 0 60000 65536"/>
                        <a:gd name="T128" fmla="*/ 0 60000 65536"/>
                        <a:gd name="T129" fmla="*/ 0 60000 65536"/>
                        <a:gd name="T130" fmla="*/ 0 60000 65536"/>
                        <a:gd name="T131" fmla="*/ 0 60000 65536"/>
                        <a:gd name="T132" fmla="*/ 0 60000 65536"/>
                        <a:gd name="T133" fmla="*/ 0 60000 65536"/>
                        <a:gd name="T134" fmla="*/ 0 60000 65536"/>
                        <a:gd name="T135" fmla="*/ 0 60000 65536"/>
                        <a:gd name="T136" fmla="*/ 0 60000 65536"/>
                        <a:gd name="T137" fmla="*/ 0 60000 65536"/>
                        <a:gd name="T138" fmla="*/ 0 60000 65536"/>
                        <a:gd name="T139" fmla="*/ 0 60000 65536"/>
                        <a:gd name="T140" fmla="*/ 0 60000 65536"/>
                        <a:gd name="T141" fmla="*/ 0 60000 65536"/>
                        <a:gd name="T142" fmla="*/ 0 60000 65536"/>
                        <a:gd name="T143" fmla="*/ 0 60000 65536"/>
                        <a:gd name="T144" fmla="*/ 0 60000 65536"/>
                        <a:gd name="T145" fmla="*/ 0 60000 65536"/>
                        <a:gd name="T146" fmla="*/ 0 60000 65536"/>
                        <a:gd name="T147" fmla="*/ 0 60000 65536"/>
                        <a:gd name="T148" fmla="*/ 0 60000 65536"/>
                        <a:gd name="T149" fmla="*/ 0 60000 65536"/>
                        <a:gd name="T150" fmla="*/ 0 60000 65536"/>
                        <a:gd name="T151" fmla="*/ 0 60000 65536"/>
                        <a:gd name="T152" fmla="*/ 0 60000 65536"/>
                        <a:gd name="T153" fmla="*/ 0 60000 65536"/>
                        <a:gd name="T154" fmla="*/ 0 60000 65536"/>
                        <a:gd name="T155" fmla="*/ 0 60000 65536"/>
                        <a:gd name="T156" fmla="*/ 0 60000 65536"/>
                        <a:gd name="T157" fmla="*/ 0 60000 65536"/>
                        <a:gd name="T158" fmla="*/ 0 60000 65536"/>
                        <a:gd name="T159" fmla="*/ 0 60000 65536"/>
                        <a:gd name="T160" fmla="*/ 0 60000 65536"/>
                        <a:gd name="T161" fmla="*/ 0 60000 65536"/>
                        <a:gd name="T162" fmla="*/ 0 60000 65536"/>
                        <a:gd name="T163" fmla="*/ 0 60000 65536"/>
                        <a:gd name="T164" fmla="*/ 0 60000 65536"/>
                      </a:gdLst>
                      <a:ahLst/>
                      <a:cxnLst>
                        <a:cxn ang="T110">
                          <a:pos x="T0" y="T1"/>
                        </a:cxn>
                        <a:cxn ang="T111">
                          <a:pos x="T2" y="T3"/>
                        </a:cxn>
                        <a:cxn ang="T112">
                          <a:pos x="T4" y="T5"/>
                        </a:cxn>
                        <a:cxn ang="T113">
                          <a:pos x="T6" y="T7"/>
                        </a:cxn>
                        <a:cxn ang="T114">
                          <a:pos x="T8" y="T9"/>
                        </a:cxn>
                        <a:cxn ang="T115">
                          <a:pos x="T10" y="T11"/>
                        </a:cxn>
                        <a:cxn ang="T116">
                          <a:pos x="T12" y="T13"/>
                        </a:cxn>
                        <a:cxn ang="T117">
                          <a:pos x="T14" y="T15"/>
                        </a:cxn>
                        <a:cxn ang="T118">
                          <a:pos x="T16" y="T17"/>
                        </a:cxn>
                        <a:cxn ang="T119">
                          <a:pos x="T18" y="T19"/>
                        </a:cxn>
                        <a:cxn ang="T120">
                          <a:pos x="T20" y="T21"/>
                        </a:cxn>
                        <a:cxn ang="T121">
                          <a:pos x="T22" y="T23"/>
                        </a:cxn>
                        <a:cxn ang="T122">
                          <a:pos x="T24" y="T25"/>
                        </a:cxn>
                        <a:cxn ang="T123">
                          <a:pos x="T26" y="T27"/>
                        </a:cxn>
                        <a:cxn ang="T124">
                          <a:pos x="T28" y="T29"/>
                        </a:cxn>
                        <a:cxn ang="T125">
                          <a:pos x="T30" y="T31"/>
                        </a:cxn>
                        <a:cxn ang="T126">
                          <a:pos x="T32" y="T33"/>
                        </a:cxn>
                        <a:cxn ang="T127">
                          <a:pos x="T34" y="T35"/>
                        </a:cxn>
                        <a:cxn ang="T128">
                          <a:pos x="T36" y="T37"/>
                        </a:cxn>
                        <a:cxn ang="T129">
                          <a:pos x="T38" y="T39"/>
                        </a:cxn>
                        <a:cxn ang="T130">
                          <a:pos x="T40" y="T41"/>
                        </a:cxn>
                        <a:cxn ang="T131">
                          <a:pos x="T42" y="T43"/>
                        </a:cxn>
                        <a:cxn ang="T132">
                          <a:pos x="T44" y="T45"/>
                        </a:cxn>
                        <a:cxn ang="T133">
                          <a:pos x="T46" y="T47"/>
                        </a:cxn>
                        <a:cxn ang="T134">
                          <a:pos x="T48" y="T49"/>
                        </a:cxn>
                        <a:cxn ang="T135">
                          <a:pos x="T50" y="T51"/>
                        </a:cxn>
                        <a:cxn ang="T136">
                          <a:pos x="T52" y="T53"/>
                        </a:cxn>
                        <a:cxn ang="T137">
                          <a:pos x="T54" y="T55"/>
                        </a:cxn>
                        <a:cxn ang="T138">
                          <a:pos x="T56" y="T57"/>
                        </a:cxn>
                        <a:cxn ang="T139">
                          <a:pos x="T58" y="T59"/>
                        </a:cxn>
                        <a:cxn ang="T140">
                          <a:pos x="T60" y="T61"/>
                        </a:cxn>
                        <a:cxn ang="T141">
                          <a:pos x="T62" y="T63"/>
                        </a:cxn>
                        <a:cxn ang="T142">
                          <a:pos x="T64" y="T65"/>
                        </a:cxn>
                        <a:cxn ang="T143">
                          <a:pos x="T66" y="T67"/>
                        </a:cxn>
                        <a:cxn ang="T144">
                          <a:pos x="T68" y="T69"/>
                        </a:cxn>
                        <a:cxn ang="T145">
                          <a:pos x="T70" y="T71"/>
                        </a:cxn>
                        <a:cxn ang="T146">
                          <a:pos x="T72" y="T73"/>
                        </a:cxn>
                        <a:cxn ang="T147">
                          <a:pos x="T74" y="T75"/>
                        </a:cxn>
                        <a:cxn ang="T148">
                          <a:pos x="T76" y="T77"/>
                        </a:cxn>
                        <a:cxn ang="T149">
                          <a:pos x="T78" y="T79"/>
                        </a:cxn>
                        <a:cxn ang="T150">
                          <a:pos x="T80" y="T81"/>
                        </a:cxn>
                        <a:cxn ang="T151">
                          <a:pos x="T82" y="T83"/>
                        </a:cxn>
                        <a:cxn ang="T152">
                          <a:pos x="T84" y="T85"/>
                        </a:cxn>
                        <a:cxn ang="T153">
                          <a:pos x="T86" y="T87"/>
                        </a:cxn>
                        <a:cxn ang="T154">
                          <a:pos x="T88" y="T89"/>
                        </a:cxn>
                        <a:cxn ang="T155">
                          <a:pos x="T90" y="T91"/>
                        </a:cxn>
                        <a:cxn ang="T156">
                          <a:pos x="T92" y="T93"/>
                        </a:cxn>
                        <a:cxn ang="T157">
                          <a:pos x="T94" y="T95"/>
                        </a:cxn>
                        <a:cxn ang="T158">
                          <a:pos x="T96" y="T97"/>
                        </a:cxn>
                        <a:cxn ang="T159">
                          <a:pos x="T98" y="T99"/>
                        </a:cxn>
                        <a:cxn ang="T160">
                          <a:pos x="T100" y="T101"/>
                        </a:cxn>
                        <a:cxn ang="T161">
                          <a:pos x="T102" y="T103"/>
                        </a:cxn>
                        <a:cxn ang="T162">
                          <a:pos x="T104" y="T105"/>
                        </a:cxn>
                        <a:cxn ang="T163">
                          <a:pos x="T106" y="T107"/>
                        </a:cxn>
                        <a:cxn ang="T164">
                          <a:pos x="T108" y="T109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/>
                    </a:p>
                  </p:txBody>
                </p:sp>
              </p:grpSp>
              <p:sp>
                <p:nvSpPr>
                  <p:cNvPr id="107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1079" name="Freeform 13"/>
                  <p:cNvSpPr>
                    <a:spLocks/>
                  </p:cNvSpPr>
                  <p:nvPr/>
                </p:nvSpPr>
                <p:spPr bwMode="auto">
                  <a:xfrm>
                    <a:off x="2716" y="745"/>
                    <a:ext cx="262" cy="524"/>
                  </a:xfrm>
                  <a:custGeom>
                    <a:avLst/>
                    <a:gdLst>
                      <a:gd name="T0" fmla="*/ 3 w 266"/>
                      <a:gd name="T1" fmla="*/ 483 h 521"/>
                      <a:gd name="T2" fmla="*/ 27 w 266"/>
                      <a:gd name="T3" fmla="*/ 273 h 521"/>
                      <a:gd name="T4" fmla="*/ 111 w 266"/>
                      <a:gd name="T5" fmla="*/ 45 h 521"/>
                      <a:gd name="T6" fmla="*/ 183 w 266"/>
                      <a:gd name="T7" fmla="*/ 3 h 521"/>
                      <a:gd name="T8" fmla="*/ 237 w 266"/>
                      <a:gd name="T9" fmla="*/ 39 h 521"/>
                      <a:gd name="T10" fmla="*/ 261 w 266"/>
                      <a:gd name="T11" fmla="*/ 129 h 521"/>
                      <a:gd name="T12" fmla="*/ 207 w 266"/>
                      <a:gd name="T13" fmla="*/ 273 h 521"/>
                      <a:gd name="T14" fmla="*/ 105 w 266"/>
                      <a:gd name="T15" fmla="*/ 477 h 521"/>
                      <a:gd name="T16" fmla="*/ 45 w 266"/>
                      <a:gd name="T17" fmla="*/ 501 h 521"/>
                      <a:gd name="T18" fmla="*/ 3 w 266"/>
                      <a:gd name="T19" fmla="*/ 483 h 521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1080" name="Freeform 14"/>
                  <p:cNvSpPr>
                    <a:spLocks/>
                  </p:cNvSpPr>
                  <p:nvPr/>
                </p:nvSpPr>
                <p:spPr bwMode="auto">
                  <a:xfrm>
                    <a:off x="2784" y="1588"/>
                    <a:ext cx="398" cy="349"/>
                  </a:xfrm>
                  <a:custGeom>
                    <a:avLst/>
                    <a:gdLst>
                      <a:gd name="T0" fmla="*/ 100 w 392"/>
                      <a:gd name="T1" fmla="*/ 201 h 340"/>
                      <a:gd name="T2" fmla="*/ 16 w 392"/>
                      <a:gd name="T3" fmla="*/ 87 h 340"/>
                      <a:gd name="T4" fmla="*/ 4 w 392"/>
                      <a:gd name="T5" fmla="*/ 45 h 340"/>
                      <a:gd name="T6" fmla="*/ 28 w 392"/>
                      <a:gd name="T7" fmla="*/ 3 h 340"/>
                      <a:gd name="T8" fmla="*/ 130 w 392"/>
                      <a:gd name="T9" fmla="*/ 27 h 340"/>
                      <a:gd name="T10" fmla="*/ 250 w 392"/>
                      <a:gd name="T11" fmla="*/ 75 h 340"/>
                      <a:gd name="T12" fmla="*/ 364 w 392"/>
                      <a:gd name="T13" fmla="*/ 159 h 340"/>
                      <a:gd name="T14" fmla="*/ 388 w 392"/>
                      <a:gd name="T15" fmla="*/ 273 h 340"/>
                      <a:gd name="T16" fmla="*/ 340 w 392"/>
                      <a:gd name="T17" fmla="*/ 333 h 340"/>
                      <a:gd name="T18" fmla="*/ 244 w 392"/>
                      <a:gd name="T19" fmla="*/ 315 h 340"/>
                      <a:gd name="T20" fmla="*/ 100 w 392"/>
                      <a:gd name="T21" fmla="*/ 201 h 340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ahLst/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1081" name="Freeform 15"/>
                  <p:cNvSpPr>
                    <a:spLocks/>
                  </p:cNvSpPr>
                  <p:nvPr/>
                </p:nvSpPr>
                <p:spPr bwMode="auto">
                  <a:xfrm>
                    <a:off x="2532" y="1923"/>
                    <a:ext cx="146" cy="567"/>
                  </a:xfrm>
                  <a:custGeom>
                    <a:avLst/>
                    <a:gdLst>
                      <a:gd name="T0" fmla="*/ 18 w 151"/>
                      <a:gd name="T1" fmla="*/ 165 h 558"/>
                      <a:gd name="T2" fmla="*/ 42 w 151"/>
                      <a:gd name="T3" fmla="*/ 39 h 558"/>
                      <a:gd name="T4" fmla="*/ 66 w 151"/>
                      <a:gd name="T5" fmla="*/ 3 h 558"/>
                      <a:gd name="T6" fmla="*/ 108 w 151"/>
                      <a:gd name="T7" fmla="*/ 27 h 558"/>
                      <a:gd name="T8" fmla="*/ 138 w 151"/>
                      <a:gd name="T9" fmla="*/ 165 h 558"/>
                      <a:gd name="T10" fmla="*/ 144 w 151"/>
                      <a:gd name="T11" fmla="*/ 423 h 558"/>
                      <a:gd name="T12" fmla="*/ 96 w 151"/>
                      <a:gd name="T13" fmla="*/ 543 h 558"/>
                      <a:gd name="T14" fmla="*/ 24 w 151"/>
                      <a:gd name="T15" fmla="*/ 513 h 558"/>
                      <a:gd name="T16" fmla="*/ 0 w 151"/>
                      <a:gd name="T17" fmla="*/ 315 h 558"/>
                      <a:gd name="T18" fmla="*/ 18 w 151"/>
                      <a:gd name="T19" fmla="*/ 165 h 55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1082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>
                      <a:gd name="T0" fmla="*/ 175 w 392"/>
                      <a:gd name="T1" fmla="*/ 61 h 253"/>
                      <a:gd name="T2" fmla="*/ 307 w 392"/>
                      <a:gd name="T3" fmla="*/ 19 h 253"/>
                      <a:gd name="T4" fmla="*/ 367 w 392"/>
                      <a:gd name="T5" fmla="*/ 7 h 253"/>
                      <a:gd name="T6" fmla="*/ 385 w 392"/>
                      <a:gd name="T7" fmla="*/ 61 h 253"/>
                      <a:gd name="T8" fmla="*/ 325 w 392"/>
                      <a:gd name="T9" fmla="*/ 133 h 253"/>
                      <a:gd name="T10" fmla="*/ 193 w 392"/>
                      <a:gd name="T11" fmla="*/ 223 h 253"/>
                      <a:gd name="T12" fmla="*/ 37 w 392"/>
                      <a:gd name="T13" fmla="*/ 247 h 253"/>
                      <a:gd name="T14" fmla="*/ 1 w 392"/>
                      <a:gd name="T15" fmla="*/ 187 h 253"/>
                      <a:gd name="T16" fmla="*/ 43 w 392"/>
                      <a:gd name="T17" fmla="*/ 115 h 253"/>
                      <a:gd name="T18" fmla="*/ 175 w 392"/>
                      <a:gd name="T19" fmla="*/ 61 h 253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  <p:sp>
                <p:nvSpPr>
                  <p:cNvPr id="108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>
                      <a:gd name="T0" fmla="*/ 78 w 238"/>
                      <a:gd name="T1" fmla="*/ 270 h 386"/>
                      <a:gd name="T2" fmla="*/ 24 w 238"/>
                      <a:gd name="T3" fmla="*/ 192 h 386"/>
                      <a:gd name="T4" fmla="*/ 0 w 238"/>
                      <a:gd name="T5" fmla="*/ 96 h 386"/>
                      <a:gd name="T6" fmla="*/ 24 w 238"/>
                      <a:gd name="T7" fmla="*/ 12 h 386"/>
                      <a:gd name="T8" fmla="*/ 120 w 238"/>
                      <a:gd name="T9" fmla="*/ 24 h 386"/>
                      <a:gd name="T10" fmla="*/ 180 w 238"/>
                      <a:gd name="T11" fmla="*/ 132 h 386"/>
                      <a:gd name="T12" fmla="*/ 234 w 238"/>
                      <a:gd name="T13" fmla="*/ 306 h 386"/>
                      <a:gd name="T14" fmla="*/ 204 w 238"/>
                      <a:gd name="T15" fmla="*/ 378 h 386"/>
                      <a:gd name="T16" fmla="*/ 168 w 238"/>
                      <a:gd name="T17" fmla="*/ 354 h 386"/>
                      <a:gd name="T18" fmla="*/ 78 w 238"/>
                      <a:gd name="T19" fmla="*/ 270 h 38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/>
                  </a:p>
                </p:txBody>
              </p:sp>
            </p:grpSp>
            <p:pic>
              <p:nvPicPr>
                <p:cNvPr id="1069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0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1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2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3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4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5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6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1048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049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0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1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2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3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4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5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6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7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8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9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0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1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2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3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4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5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6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7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103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>
                <a:gd name="T0" fmla="*/ 372 w 750"/>
                <a:gd name="T1" fmla="*/ 154 h 1222"/>
                <a:gd name="T2" fmla="*/ 378 w 750"/>
                <a:gd name="T3" fmla="*/ 412 h 1222"/>
                <a:gd name="T4" fmla="*/ 312 w 750"/>
                <a:gd name="T5" fmla="*/ 724 h 1222"/>
                <a:gd name="T6" fmla="*/ 138 w 750"/>
                <a:gd name="T7" fmla="*/ 928 h 1222"/>
                <a:gd name="T8" fmla="*/ 0 w 750"/>
                <a:gd name="T9" fmla="*/ 976 h 1222"/>
                <a:gd name="T10" fmla="*/ 0 w 750"/>
                <a:gd name="T11" fmla="*/ 1222 h 1222"/>
                <a:gd name="T12" fmla="*/ 750 w 750"/>
                <a:gd name="T13" fmla="*/ 1222 h 1222"/>
                <a:gd name="T14" fmla="*/ 750 w 750"/>
                <a:gd name="T15" fmla="*/ 178 h 1222"/>
                <a:gd name="T16" fmla="*/ 372 w 750"/>
                <a:gd name="T17" fmla="*/ 154 h 122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215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>
                <a:gd name="T0" fmla="*/ 0 w 768"/>
                <a:gd name="T1" fmla="*/ 1260 h 1260"/>
                <a:gd name="T2" fmla="*/ 0 w 768"/>
                <a:gd name="T3" fmla="*/ 1134 h 1260"/>
                <a:gd name="T4" fmla="*/ 210 w 768"/>
                <a:gd name="T5" fmla="*/ 1032 h 1260"/>
                <a:gd name="T6" fmla="*/ 324 w 768"/>
                <a:gd name="T7" fmla="*/ 918 h 1260"/>
                <a:gd name="T8" fmla="*/ 414 w 768"/>
                <a:gd name="T9" fmla="*/ 714 h 1260"/>
                <a:gd name="T10" fmla="*/ 450 w 768"/>
                <a:gd name="T11" fmla="*/ 456 h 1260"/>
                <a:gd name="T12" fmla="*/ 438 w 768"/>
                <a:gd name="T13" fmla="*/ 258 h 1260"/>
                <a:gd name="T14" fmla="*/ 684 w 768"/>
                <a:gd name="T15" fmla="*/ 0 h 1260"/>
                <a:gd name="T16" fmla="*/ 768 w 768"/>
                <a:gd name="T17" fmla="*/ 18 h 1260"/>
                <a:gd name="T18" fmla="*/ 768 w 768"/>
                <a:gd name="T19" fmla="*/ 1254 h 1260"/>
                <a:gd name="T20" fmla="*/ 0 w 768"/>
                <a:gd name="T21" fmla="*/ 1260 h 1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216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>
                <a:gd name="T0" fmla="*/ 550 w 776"/>
                <a:gd name="T1" fmla="*/ 115 h 2543"/>
                <a:gd name="T2" fmla="*/ 460 w 776"/>
                <a:gd name="T3" fmla="*/ 529 h 2543"/>
                <a:gd name="T4" fmla="*/ 298 w 776"/>
                <a:gd name="T5" fmla="*/ 925 h 2543"/>
                <a:gd name="T6" fmla="*/ 76 w 776"/>
                <a:gd name="T7" fmla="*/ 1267 h 2543"/>
                <a:gd name="T8" fmla="*/ 4 w 776"/>
                <a:gd name="T9" fmla="*/ 1339 h 2543"/>
                <a:gd name="T10" fmla="*/ 100 w 776"/>
                <a:gd name="T11" fmla="*/ 1351 h 2543"/>
                <a:gd name="T12" fmla="*/ 286 w 776"/>
                <a:gd name="T13" fmla="*/ 1399 h 2543"/>
                <a:gd name="T14" fmla="*/ 394 w 776"/>
                <a:gd name="T15" fmla="*/ 1525 h 2543"/>
                <a:gd name="T16" fmla="*/ 478 w 776"/>
                <a:gd name="T17" fmla="*/ 1705 h 2543"/>
                <a:gd name="T18" fmla="*/ 478 w 776"/>
                <a:gd name="T19" fmla="*/ 1969 h 2543"/>
                <a:gd name="T20" fmla="*/ 370 w 776"/>
                <a:gd name="T21" fmla="*/ 2263 h 2543"/>
                <a:gd name="T22" fmla="*/ 124 w 776"/>
                <a:gd name="T23" fmla="*/ 2479 h 2543"/>
                <a:gd name="T24" fmla="*/ 22 w 776"/>
                <a:gd name="T25" fmla="*/ 2515 h 2543"/>
                <a:gd name="T26" fmla="*/ 196 w 776"/>
                <a:gd name="T27" fmla="*/ 2533 h 2543"/>
                <a:gd name="T28" fmla="*/ 388 w 776"/>
                <a:gd name="T29" fmla="*/ 2455 h 2543"/>
                <a:gd name="T30" fmla="*/ 502 w 776"/>
                <a:gd name="T31" fmla="*/ 2299 h 2543"/>
                <a:gd name="T32" fmla="*/ 598 w 776"/>
                <a:gd name="T33" fmla="*/ 2197 h 2543"/>
                <a:gd name="T34" fmla="*/ 694 w 776"/>
                <a:gd name="T35" fmla="*/ 2197 h 2543"/>
                <a:gd name="T36" fmla="*/ 742 w 776"/>
                <a:gd name="T37" fmla="*/ 2230 h 2543"/>
                <a:gd name="T38" fmla="*/ 712 w 776"/>
                <a:gd name="T39" fmla="*/ 2137 h 2543"/>
                <a:gd name="T40" fmla="*/ 664 w 776"/>
                <a:gd name="T41" fmla="*/ 1807 h 2543"/>
                <a:gd name="T42" fmla="*/ 670 w 776"/>
                <a:gd name="T43" fmla="*/ 1561 h 2543"/>
                <a:gd name="T44" fmla="*/ 718 w 776"/>
                <a:gd name="T45" fmla="*/ 1393 h 2543"/>
                <a:gd name="T46" fmla="*/ 748 w 776"/>
                <a:gd name="T47" fmla="*/ 1219 h 2543"/>
                <a:gd name="T48" fmla="*/ 550 w 776"/>
                <a:gd name="T49" fmla="*/ 115 h 2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>
                <a:gd name="T0" fmla="*/ 486 w 617"/>
                <a:gd name="T1" fmla="*/ 3 h 1376"/>
                <a:gd name="T2" fmla="*/ 402 w 617"/>
                <a:gd name="T3" fmla="*/ 381 h 1376"/>
                <a:gd name="T4" fmla="*/ 216 w 617"/>
                <a:gd name="T5" fmla="*/ 777 h 1376"/>
                <a:gd name="T6" fmla="*/ 0 w 617"/>
                <a:gd name="T7" fmla="*/ 1119 h 1376"/>
                <a:gd name="T8" fmla="*/ 102 w 617"/>
                <a:gd name="T9" fmla="*/ 1101 h 1376"/>
                <a:gd name="T10" fmla="*/ 282 w 617"/>
                <a:gd name="T11" fmla="*/ 1119 h 1376"/>
                <a:gd name="T12" fmla="*/ 378 w 617"/>
                <a:gd name="T13" fmla="*/ 1185 h 1376"/>
                <a:gd name="T14" fmla="*/ 432 w 617"/>
                <a:gd name="T15" fmla="*/ 1269 h 1376"/>
                <a:gd name="T16" fmla="*/ 444 w 617"/>
                <a:gd name="T17" fmla="*/ 1365 h 1376"/>
                <a:gd name="T18" fmla="*/ 498 w 617"/>
                <a:gd name="T19" fmla="*/ 1203 h 1376"/>
                <a:gd name="T20" fmla="*/ 564 w 617"/>
                <a:gd name="T21" fmla="*/ 825 h 1376"/>
                <a:gd name="T22" fmla="*/ 606 w 617"/>
                <a:gd name="T23" fmla="*/ 363 h 1376"/>
                <a:gd name="T24" fmla="*/ 486 w 617"/>
                <a:gd name="T25" fmla="*/ 3 h 137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>
                <a:gd name="T0" fmla="*/ 42 w 576"/>
                <a:gd name="T1" fmla="*/ 61 h 3180"/>
                <a:gd name="T2" fmla="*/ 156 w 576"/>
                <a:gd name="T3" fmla="*/ 517 h 3180"/>
                <a:gd name="T4" fmla="*/ 288 w 576"/>
                <a:gd name="T5" fmla="*/ 991 h 3180"/>
                <a:gd name="T6" fmla="*/ 414 w 576"/>
                <a:gd name="T7" fmla="*/ 1435 h 3180"/>
                <a:gd name="T8" fmla="*/ 576 w 576"/>
                <a:gd name="T9" fmla="*/ 1807 h 3180"/>
                <a:gd name="T10" fmla="*/ 576 w 576"/>
                <a:gd name="T11" fmla="*/ 3055 h 3180"/>
                <a:gd name="T12" fmla="*/ 414 w 576"/>
                <a:gd name="T13" fmla="*/ 2557 h 3180"/>
                <a:gd name="T14" fmla="*/ 252 w 576"/>
                <a:gd name="T15" fmla="*/ 1765 h 3180"/>
                <a:gd name="T16" fmla="*/ 126 w 576"/>
                <a:gd name="T17" fmla="*/ 961 h 3180"/>
                <a:gd name="T18" fmla="*/ 12 w 576"/>
                <a:gd name="T19" fmla="*/ 151 h 3180"/>
                <a:gd name="T20" fmla="*/ 42 w 576"/>
                <a:gd name="T21" fmla="*/ 61 h 318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>
                <a:gd name="T0" fmla="*/ 69 w 573"/>
                <a:gd name="T1" fmla="*/ 63 h 1935"/>
                <a:gd name="T2" fmla="*/ 207 w 573"/>
                <a:gd name="T3" fmla="*/ 549 h 1935"/>
                <a:gd name="T4" fmla="*/ 381 w 573"/>
                <a:gd name="T5" fmla="*/ 1101 h 1935"/>
                <a:gd name="T6" fmla="*/ 573 w 573"/>
                <a:gd name="T7" fmla="*/ 1575 h 1935"/>
                <a:gd name="T8" fmla="*/ 573 w 573"/>
                <a:gd name="T9" fmla="*/ 1935 h 1935"/>
                <a:gd name="T10" fmla="*/ 321 w 573"/>
                <a:gd name="T11" fmla="*/ 1449 h 1935"/>
                <a:gd name="T12" fmla="*/ 147 w 573"/>
                <a:gd name="T13" fmla="*/ 699 h 1935"/>
                <a:gd name="T14" fmla="*/ 15 w 573"/>
                <a:gd name="T15" fmla="*/ 171 h 1935"/>
                <a:gd name="T16" fmla="*/ 69 w 573"/>
                <a:gd name="T17" fmla="*/ 63 h 193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221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/>
            </a:p>
          </p:txBody>
        </p:sp>
        <p:sp>
          <p:nvSpPr>
            <p:cNvPr id="7223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>
                <a:gd name="T0" fmla="*/ 1 w 692"/>
                <a:gd name="T1" fmla="*/ 357 h 378"/>
                <a:gd name="T2" fmla="*/ 109 w 692"/>
                <a:gd name="T3" fmla="*/ 341 h 378"/>
                <a:gd name="T4" fmla="*/ 241 w 692"/>
                <a:gd name="T5" fmla="*/ 305 h 378"/>
                <a:gd name="T6" fmla="*/ 353 w 692"/>
                <a:gd name="T7" fmla="*/ 209 h 378"/>
                <a:gd name="T8" fmla="*/ 429 w 692"/>
                <a:gd name="T9" fmla="*/ 89 h 378"/>
                <a:gd name="T10" fmla="*/ 493 w 692"/>
                <a:gd name="T11" fmla="*/ 17 h 378"/>
                <a:gd name="T12" fmla="*/ 577 w 692"/>
                <a:gd name="T13" fmla="*/ 1 h 378"/>
                <a:gd name="T14" fmla="*/ 629 w 692"/>
                <a:gd name="T15" fmla="*/ 21 h 378"/>
                <a:gd name="T16" fmla="*/ 673 w 692"/>
                <a:gd name="T17" fmla="*/ 65 h 378"/>
                <a:gd name="T18" fmla="*/ 673 w 692"/>
                <a:gd name="T19" fmla="*/ 137 h 378"/>
                <a:gd name="T20" fmla="*/ 561 w 692"/>
                <a:gd name="T21" fmla="*/ 225 h 378"/>
                <a:gd name="T22" fmla="*/ 425 w 692"/>
                <a:gd name="T23" fmla="*/ 297 h 378"/>
                <a:gd name="T24" fmla="*/ 245 w 692"/>
                <a:gd name="T25" fmla="*/ 357 h 378"/>
                <a:gd name="T26" fmla="*/ 113 w 692"/>
                <a:gd name="T27" fmla="*/ 377 h 378"/>
                <a:gd name="T28" fmla="*/ 1 w 692"/>
                <a:gd name="T29" fmla="*/ 357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T0" fmla="*/ 34 w 21600"/>
                <a:gd name="T1" fmla="*/ 0 h 21600"/>
                <a:gd name="T2" fmla="*/ 17 w 21600"/>
                <a:gd name="T3" fmla="*/ 0 h 21600"/>
                <a:gd name="T4" fmla="*/ 0 w 21600"/>
                <a:gd name="T5" fmla="*/ 0 h 21600"/>
                <a:gd name="T6" fmla="*/ 17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2105 w 21600"/>
                <a:gd name="T13" fmla="*/ 2130 h 21600"/>
                <a:gd name="T14" fmla="*/ 19495 w 21600"/>
                <a:gd name="T15" fmla="*/ 1947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225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226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227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228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229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7F775C9E-2139-4B51-BF26-7107D5157E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7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72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25" grpId="0"/>
      <p:bldP spid="7226" grpId="0" build="p">
        <p:tmplLst>
          <p:tmpl lvl="1">
            <p:tnLst>
              <p:par>
                <p:cTn presetID="9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2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722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2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722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2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722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2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722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2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722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088" y="115888"/>
            <a:ext cx="7489825" cy="107791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</a:endParaRPr>
          </a:p>
          <a:p>
            <a:pPr>
              <a:defRPr/>
            </a:pPr>
            <a:r>
              <a:rPr lang="cs-CZ" sz="3200" b="1" dirty="0">
                <a:solidFill>
                  <a:schemeClr val="bg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3200" b="1" dirty="0">
                <a:solidFill>
                  <a:schemeClr val="tx2"/>
                </a:solidFill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268413"/>
          <a:ext cx="6913562" cy="4137026"/>
        </p:xfrm>
        <a:graphic>
          <a:graphicData uri="http://schemas.openxmlformats.org/drawingml/2006/table">
            <a:tbl>
              <a:tblPr/>
              <a:tblGrid>
                <a:gridCol w="1868247"/>
                <a:gridCol w="5045315"/>
              </a:tblGrid>
              <a:tr h="3736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27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smtClean="0"/>
                        <a:t>VY_3_INOVACE_ANJ51</a:t>
                      </a:r>
                      <a:endParaRPr lang="cs-CZ" sz="1200" b="1" dirty="0" smtClean="0"/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36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9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36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 a služby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36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Ubytování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druhy ubytování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9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 – gastronomie, obchodník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36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9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29.5.2013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21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44" marR="91444" marT="45735" marB="45735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ubytování a jeho druhy, zároveň  lze tuto prezentaci využít jako materiálu pro opakování  a  prověřování  znalostí  žáků.</a:t>
                      </a:r>
                    </a:p>
                  </a:txBody>
                  <a:tcPr marL="91444" marR="91444" marT="45735" marB="45735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110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Accommodation</a:t>
            </a:r>
          </a:p>
        </p:txBody>
      </p:sp>
      <p:pic>
        <p:nvPicPr>
          <p:cNvPr id="4099" name="Picture 7" descr="MC90033219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284538"/>
            <a:ext cx="3382962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   Types of accommodation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Hotel</a:t>
            </a:r>
          </a:p>
          <a:p>
            <a:pPr eaLnBrk="1" hangingPunct="1"/>
            <a:r>
              <a:rPr lang="cs-CZ" dirty="0" smtClean="0"/>
              <a:t>Motel</a:t>
            </a:r>
          </a:p>
          <a:p>
            <a:pPr eaLnBrk="1" hangingPunct="1"/>
            <a:r>
              <a:rPr lang="cs-CZ" dirty="0" smtClean="0"/>
              <a:t>Botel</a:t>
            </a:r>
          </a:p>
          <a:p>
            <a:pPr eaLnBrk="1" hangingPunct="1"/>
            <a:r>
              <a:rPr lang="cs-CZ" dirty="0" smtClean="0"/>
              <a:t>Pension</a:t>
            </a:r>
          </a:p>
          <a:p>
            <a:pPr eaLnBrk="1" hangingPunct="1"/>
            <a:r>
              <a:rPr lang="cs-CZ" dirty="0" err="1" smtClean="0"/>
              <a:t>Youth</a:t>
            </a:r>
            <a:r>
              <a:rPr lang="cs-CZ" dirty="0" smtClean="0"/>
              <a:t> </a:t>
            </a:r>
            <a:r>
              <a:rPr lang="cs-CZ" dirty="0" err="1" smtClean="0"/>
              <a:t>hostel</a:t>
            </a:r>
            <a:endParaRPr lang="cs-CZ" dirty="0" smtClean="0"/>
          </a:p>
          <a:p>
            <a:pPr eaLnBrk="1" hangingPunct="1"/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hut</a:t>
            </a:r>
            <a:endParaRPr lang="cs-CZ" dirty="0" smtClean="0"/>
          </a:p>
          <a:p>
            <a:pPr eaLnBrk="1" hangingPunct="1"/>
            <a:r>
              <a:rPr lang="cs-CZ" dirty="0" err="1" smtClean="0"/>
              <a:t>Campsite</a:t>
            </a:r>
            <a:endParaRPr lang="cs-CZ" dirty="0" smtClean="0"/>
          </a:p>
        </p:txBody>
      </p:sp>
      <p:pic>
        <p:nvPicPr>
          <p:cNvPr id="5124" name="Picture 4" descr="MC900412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1701800"/>
            <a:ext cx="3117850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MC900412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1700213"/>
            <a:ext cx="3117850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60350"/>
            <a:ext cx="7477125" cy="1143000"/>
          </a:xfrm>
        </p:spPr>
        <p:txBody>
          <a:bodyPr/>
          <a:lstStyle/>
          <a:p>
            <a:pPr eaLnBrk="1" hangingPunct="1"/>
            <a:r>
              <a:rPr lang="cs-CZ" sz="5400" b="1" smtClean="0"/>
              <a:t>         Hotels</a:t>
            </a:r>
            <a:br>
              <a:rPr lang="cs-CZ" sz="5400" b="1" smtClean="0"/>
            </a:br>
            <a:r>
              <a:rPr lang="cs-CZ" sz="5400" b="1" smtClean="0"/>
              <a:t>        </a:t>
            </a:r>
            <a:r>
              <a:rPr lang="cs-CZ" sz="3600" b="1" smtClean="0"/>
              <a:t>Categories: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628775"/>
            <a:ext cx="7386638" cy="4497388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* Tourist</a:t>
            </a:r>
          </a:p>
          <a:p>
            <a:pPr eaLnBrk="1" hangingPunct="1"/>
            <a:r>
              <a:rPr lang="cs-CZ" smtClean="0"/>
              <a:t>** Economy</a:t>
            </a:r>
          </a:p>
          <a:p>
            <a:pPr eaLnBrk="1" hangingPunct="1"/>
            <a:r>
              <a:rPr lang="cs-CZ" smtClean="0"/>
              <a:t>*** Standard</a:t>
            </a:r>
          </a:p>
          <a:p>
            <a:pPr eaLnBrk="1" hangingPunct="1"/>
            <a:r>
              <a:rPr lang="cs-CZ" smtClean="0"/>
              <a:t>**** First class</a:t>
            </a:r>
          </a:p>
          <a:p>
            <a:pPr eaLnBrk="1" hangingPunct="1"/>
            <a:r>
              <a:rPr lang="cs-CZ" smtClean="0"/>
              <a:t>***** Luxury</a:t>
            </a:r>
          </a:p>
        </p:txBody>
      </p:sp>
      <p:pic>
        <p:nvPicPr>
          <p:cNvPr id="6148" name="Picture 5" descr="C:\Users\Luda\AppData\Local\Microsoft\Windows\Temporary Internet Files\Content.IE5\X9CMXP20\MC9002120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1484313"/>
            <a:ext cx="3095625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         Hotels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Hotel is an accommodation, which has 10 or more rooms for guests, provides services in accommodation and catering.</a:t>
            </a:r>
          </a:p>
        </p:txBody>
      </p:sp>
      <p:pic>
        <p:nvPicPr>
          <p:cNvPr id="7172" name="Picture 7" descr="MC90005674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3500438"/>
            <a:ext cx="3025775" cy="266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         Motel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Motel provides services expecially for motorcyclier, situated at the road.</a:t>
            </a:r>
          </a:p>
          <a:p>
            <a:pPr eaLnBrk="1" hangingPunct="1"/>
            <a:endParaRPr lang="cs-CZ" smtClean="0"/>
          </a:p>
        </p:txBody>
      </p:sp>
      <p:pic>
        <p:nvPicPr>
          <p:cNvPr id="8196" name="Picture 5" descr="MC90041267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2852738"/>
            <a:ext cx="4289425" cy="3452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        Pension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Penzion  has 5 or 20 rooms for guests. There isn´t any restaurant, but  has one room for catering, at the same time place for having rest.</a:t>
            </a:r>
          </a:p>
          <a:p>
            <a:pPr eaLnBrk="1" hangingPunct="1"/>
            <a:endParaRPr lang="cs-CZ" smtClean="0"/>
          </a:p>
        </p:txBody>
      </p:sp>
      <p:pic>
        <p:nvPicPr>
          <p:cNvPr id="9220" name="Picture 8" descr="MC90023095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3603625"/>
            <a:ext cx="3476625" cy="325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    Youth hostel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Youth hostels provide accommodation for the youth during studies or work.</a:t>
            </a:r>
          </a:p>
        </p:txBody>
      </p:sp>
      <p:pic>
        <p:nvPicPr>
          <p:cNvPr id="10244" name="Picture 4" descr="MC90028708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3141663"/>
            <a:ext cx="3671888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              Campsite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Campsite provides accommodation in a camp during holiday.</a:t>
            </a:r>
          </a:p>
        </p:txBody>
      </p:sp>
      <p:pic>
        <p:nvPicPr>
          <p:cNvPr id="11268" name="Picture 4" descr="MC90008954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3068638"/>
            <a:ext cx="4249738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/>
              <a:t>            Botel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628775"/>
            <a:ext cx="7386638" cy="4497388"/>
          </a:xfrm>
        </p:spPr>
        <p:txBody>
          <a:bodyPr/>
          <a:lstStyle/>
          <a:p>
            <a:pPr eaLnBrk="1" hangingPunct="1"/>
            <a:r>
              <a:rPr lang="cs-CZ" smtClean="0"/>
              <a:t>Botel is situated on the boat.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2292" name="Picture 9" descr="C:\Users\Luda\Documents\800px-Botel_Admirál,_z_Hořejšího_nábřež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2349500"/>
            <a:ext cx="4824413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ovéPole 9"/>
          <p:cNvSpPr txBox="1">
            <a:spLocks noChangeArrowheads="1"/>
          </p:cNvSpPr>
          <p:nvPr/>
        </p:nvSpPr>
        <p:spPr bwMode="auto">
          <a:xfrm>
            <a:off x="1547813" y="5300663"/>
            <a:ext cx="5256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2"/>
                </a:solidFill>
              </a:rPr>
              <a:t>        Smichov, Prague, Botel  Admiral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       </a:t>
            </a:r>
            <a:r>
              <a:rPr lang="cs-CZ" b="1" smtClean="0"/>
              <a:t>Speaking: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 pairs think of advantages and disadvantages of the types of accommodation mentioned in presentation.</a:t>
            </a:r>
          </a:p>
          <a:p>
            <a:r>
              <a:rPr lang="cs-CZ" smtClean="0"/>
              <a:t>Make a dialogue between the receptionist and a tourist about the hotel reservation.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3316" name="Picture 4" descr="C:\Users\Luda\AppData\Local\Microsoft\Windows\Temporary Internet Files\Content.IE5\INQDY5Y7\MC9000565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4724400"/>
            <a:ext cx="1778000" cy="145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smtClean="0"/>
              <a:t>Work in pairs. Discuss what kind of hotel would be most suitable for the following guests 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A couple and three young children who want a cheap holiday.</a:t>
            </a:r>
          </a:p>
          <a:p>
            <a:r>
              <a:rPr lang="cs-CZ" smtClean="0"/>
              <a:t>2. A retired couple who have a lot of money.</a:t>
            </a:r>
          </a:p>
          <a:p>
            <a:r>
              <a:rPr lang="cs-CZ" smtClean="0"/>
              <a:t>3. A group of people from a computer company at a conference, one of whom is disabled.</a:t>
            </a:r>
          </a:p>
        </p:txBody>
      </p:sp>
      <p:pic>
        <p:nvPicPr>
          <p:cNvPr id="14340" name="Picture 4" descr="C:\Users\Luda\AppData\Local\Microsoft\Windows\Temporary Internet Files\Content.IE5\UEBPJEGM\MC9002975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5084763"/>
            <a:ext cx="1809750" cy="116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  Zdroje: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http://upload.wikimedia.org/wikipedia/commons/thumb/d/da/Botel_Admir%C3%A1l%2C_z_Ho%C5%99ej%C5%A1%C3%ADho_n%C3%A1b%C5%99e%C5%BE%C3%AD.jpg/800px-Botel_Admir%C3%A1l%2C_z_Ho%C5%99ej%C5%A1%C3%ADho_n%C3%A1b%C5%99e%C5%BE%C3%AD.jpg- autor: cs:ŠJů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   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263525" y="765175"/>
            <a:ext cx="7386638" cy="5616575"/>
          </a:xfrm>
        </p:spPr>
        <p:txBody>
          <a:bodyPr/>
          <a:lstStyle/>
          <a:p>
            <a:r>
              <a:rPr lang="cs-CZ" smtClean="0"/>
              <a:t>Wood, Neil. Tourism and Catering. Oxford University Press, 2003, ISBN 0 19 438824 7, 39s.</a:t>
            </a:r>
          </a:p>
          <a:p>
            <a:r>
              <a:rPr lang="cs-CZ" smtClean="0"/>
              <a:t>Obrázky: Galerie Klipart /cit. 29</a:t>
            </a:r>
            <a:r>
              <a:rPr lang="cs-CZ" smtClean="0">
                <a:latin typeface="Century Gothic" pitchFamily="34" charset="0"/>
              </a:rPr>
              <a:t>.5.2013/,</a:t>
            </a:r>
            <a:r>
              <a:rPr lang="cs-CZ" smtClean="0"/>
              <a:t> dostupné pod licenci Microsoft Office 2007 na  http://office.microsoft.com/cs-cz/images/</a:t>
            </a:r>
          </a:p>
          <a:p>
            <a:endParaRPr lang="cs-CZ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Kimono</Template>
  <TotalTime>180</TotalTime>
  <Words>358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Franklin Gothic Book</vt:lpstr>
      <vt:lpstr>Kimono</vt:lpstr>
      <vt:lpstr>Snímek 1</vt:lpstr>
      <vt:lpstr>Accommodation</vt:lpstr>
      <vt:lpstr>   Types of accommodation</vt:lpstr>
      <vt:lpstr>         Hotels         Categories: </vt:lpstr>
      <vt:lpstr>         Hotels</vt:lpstr>
      <vt:lpstr>         Motel</vt:lpstr>
      <vt:lpstr>        Pension</vt:lpstr>
      <vt:lpstr>    Youth hostel</vt:lpstr>
      <vt:lpstr>              Campsite</vt:lpstr>
      <vt:lpstr>            Botel</vt:lpstr>
      <vt:lpstr>          Speaking:</vt:lpstr>
      <vt:lpstr>Work in pairs. Discuss what kind of hotel would be most suitable for the following guests </vt:lpstr>
      <vt:lpstr>  Zdroje:</vt:lpstr>
      <vt:lpstr>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Jarka</dc:creator>
  <cp:lastModifiedBy>Dum</cp:lastModifiedBy>
  <cp:revision>30</cp:revision>
  <dcterms:created xsi:type="dcterms:W3CDTF">2012-09-30T12:49:15Z</dcterms:created>
  <dcterms:modified xsi:type="dcterms:W3CDTF">2013-12-26T12:35:04Z</dcterms:modified>
</cp:coreProperties>
</file>