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1" r:id="rId4"/>
    <p:sldId id="264" r:id="rId5"/>
    <p:sldId id="263" r:id="rId6"/>
    <p:sldId id="265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err="1" smtClean="0"/>
            <a:t>Tenses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VY_32_INOVACE_To </a:t>
          </a:r>
          <a:r>
            <a:rPr lang="cs-CZ" sz="2000" b="0" dirty="0" err="1" smtClean="0"/>
            <a:t>be</a:t>
          </a:r>
          <a:r>
            <a:rPr lang="cs-CZ" sz="2000" b="0" dirty="0" smtClean="0"/>
            <a:t> – </a:t>
          </a:r>
          <a:r>
            <a:rPr lang="cs-CZ" sz="2000" b="0" dirty="0" err="1" smtClean="0"/>
            <a:t>was</a:t>
          </a:r>
          <a:r>
            <a:rPr lang="cs-CZ" sz="2000" b="0" dirty="0" smtClean="0"/>
            <a:t>/</a:t>
          </a:r>
          <a:r>
            <a:rPr lang="cs-CZ" sz="2000" b="0" dirty="0" err="1" smtClean="0"/>
            <a:t>were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err="1" smtClean="0"/>
            <a:t>Tenses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VY_32_INOVACE_To </a:t>
          </a:r>
          <a:r>
            <a:rPr lang="cs-CZ" sz="2000" b="0" kern="1200" dirty="0" err="1" smtClean="0"/>
            <a:t>be</a:t>
          </a:r>
          <a:r>
            <a:rPr lang="cs-CZ" sz="2000" b="0" kern="1200" dirty="0" smtClean="0"/>
            <a:t> – </a:t>
          </a:r>
          <a:r>
            <a:rPr lang="cs-CZ" sz="2000" b="0" kern="1200" dirty="0" err="1" smtClean="0"/>
            <a:t>was</a:t>
          </a:r>
          <a:r>
            <a:rPr lang="cs-CZ" sz="2000" b="0" kern="1200" dirty="0" smtClean="0"/>
            <a:t>/</a:t>
          </a:r>
          <a:r>
            <a:rPr lang="cs-CZ" sz="2000" b="0" kern="1200" dirty="0" err="1" smtClean="0"/>
            <a:t>were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30449684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- 6.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30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</a:t>
            </a:r>
            <a:r>
              <a:rPr lang="cs-CZ" dirty="0" smtClean="0"/>
              <a:t>naučení a procvičení slovesa TO BE v minulosti.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3 – </a:t>
            </a:r>
            <a:r>
              <a:rPr lang="cs-CZ" dirty="0" smtClean="0"/>
              <a:t>4 obsahuje použití slovesa TO BE v minulosti v kladné i záporné větě a v otázce. Kliknutím či šipkou dolů se zobrazí minulost daného slovesa.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5 </a:t>
            </a:r>
            <a:r>
              <a:rPr lang="cs-CZ" dirty="0"/>
              <a:t>– </a:t>
            </a:r>
            <a:r>
              <a:rPr lang="cs-CZ" dirty="0" smtClean="0"/>
              <a:t>úkolem žáků je převést věty z přítomnosti do minulosti.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6 </a:t>
            </a:r>
            <a:r>
              <a:rPr lang="cs-CZ" dirty="0"/>
              <a:t>– </a:t>
            </a:r>
            <a:r>
              <a:rPr lang="cs-CZ" dirty="0" smtClean="0"/>
              <a:t>13 úkolem žáků je vybrat dle zadání správnou variantu slovesa TO BE v minulosti. Při kliknutí na správnou variantu se sloveso doplní, při kliknutí na špatnou variantu se zobrazí zamračený </a:t>
            </a:r>
            <a:r>
              <a:rPr lang="cs-CZ" dirty="0" err="1" smtClean="0"/>
              <a:t>smajlík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Materiál je určený k interaktivní výuce.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844824"/>
            <a:ext cx="8784976" cy="403244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/>
              <a:t>				</a:t>
            </a:r>
            <a:r>
              <a:rPr lang="cs-CZ" dirty="0" smtClean="0"/>
              <a:t>I          sad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ill</a:t>
            </a:r>
            <a:r>
              <a:rPr lang="cs-CZ" dirty="0" smtClean="0"/>
              <a:t>			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B0F0"/>
                </a:solidFill>
              </a:rPr>
              <a:t>	 </a:t>
            </a:r>
            <a:r>
              <a:rPr lang="cs-CZ" b="1" dirty="0" smtClean="0">
                <a:solidFill>
                  <a:srgbClr val="00B0F0"/>
                </a:solidFill>
              </a:rPr>
              <a:t>     </a:t>
            </a:r>
            <a:r>
              <a:rPr lang="cs-CZ" dirty="0" smtClean="0"/>
              <a:t>sad</a:t>
            </a:r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			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           sad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ill</a:t>
            </a:r>
            <a:r>
              <a:rPr lang="cs-CZ" dirty="0" smtClean="0"/>
              <a:t>				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     </a:t>
            </a:r>
            <a:r>
              <a:rPr lang="cs-CZ" dirty="0" smtClean="0"/>
              <a:t>      sad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ill</a:t>
            </a:r>
            <a:r>
              <a:rPr lang="cs-CZ" dirty="0" smtClean="0"/>
              <a:t>			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    </a:t>
            </a:r>
            <a:r>
              <a:rPr lang="cs-CZ" dirty="0" smtClean="0"/>
              <a:t>      sad	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ill</a:t>
            </a:r>
            <a:r>
              <a:rPr lang="cs-CZ" dirty="0" smtClean="0"/>
              <a:t>				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        </a:t>
            </a:r>
            <a:r>
              <a:rPr lang="cs-CZ" dirty="0" smtClean="0"/>
              <a:t>  sad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BE – WAS, WERE</a:t>
            </a:r>
            <a:endParaRPr lang="cs-CZ" dirty="0"/>
          </a:p>
        </p:txBody>
      </p:sp>
      <p:pic>
        <p:nvPicPr>
          <p:cNvPr id="1026" name="Picture 2" descr="C:\Users\Janča\AppData\Local\Microsoft\Windows\Temporary Internet Files\Content.IE5\7IS2NZ0J\MC900423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68960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611560" y="1196752"/>
            <a:ext cx="2664296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přítomnost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932040" y="1196752"/>
            <a:ext cx="2081481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minulost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355976" y="1340768"/>
            <a:ext cx="0" cy="50405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Users\Janča\AppData\Local\Microsoft\Windows\Temporary Internet Files\Content.IE5\SV775IUY\MC900424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68960"/>
            <a:ext cx="1469381" cy="15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4932040" y="2361623"/>
            <a:ext cx="648072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was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87105" y="2780928"/>
            <a:ext cx="727218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were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7543" y="4540950"/>
            <a:ext cx="727218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were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510986" y="4984593"/>
            <a:ext cx="727218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were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14322" y="3230461"/>
            <a:ext cx="761933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solidFill>
                  <a:schemeClr val="tx1"/>
                </a:solidFill>
              </a:rPr>
              <a:t>w</a:t>
            </a:r>
            <a:r>
              <a:rPr lang="cs-CZ" b="1" dirty="0" err="1" smtClean="0">
                <a:solidFill>
                  <a:schemeClr val="tx1"/>
                </a:solidFill>
              </a:rPr>
              <a:t>as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387105" y="4090309"/>
            <a:ext cx="727218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were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844824"/>
            <a:ext cx="8784976" cy="403244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  <a:r>
              <a:rPr lang="cs-CZ" dirty="0"/>
              <a:t>				</a:t>
            </a:r>
            <a:r>
              <a:rPr lang="cs-CZ" dirty="0" smtClean="0"/>
              <a:t>I                               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not </a:t>
            </a:r>
            <a:r>
              <a:rPr lang="cs-CZ" dirty="0" err="1" smtClean="0"/>
              <a:t>ill</a:t>
            </a:r>
            <a:r>
              <a:rPr lang="cs-CZ" dirty="0" smtClean="0"/>
              <a:t>.			</a:t>
            </a:r>
            <a:r>
              <a:rPr lang="cs-CZ" dirty="0" err="1" smtClean="0"/>
              <a:t>You</a:t>
            </a:r>
            <a:r>
              <a:rPr lang="cs-CZ" dirty="0" smtClean="0"/>
              <a:t>			  </a:t>
            </a:r>
            <a:r>
              <a:rPr lang="cs-CZ" dirty="0" err="1" smtClean="0"/>
              <a:t>ill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					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					</a:t>
            </a:r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					</a:t>
            </a:r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						                       				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TO BE – WAS, WERE – negative, </a:t>
            </a:r>
            <a:r>
              <a:rPr lang="cs-CZ" sz="3200" dirty="0" err="1" smtClean="0"/>
              <a:t>questions</a:t>
            </a:r>
            <a:endParaRPr lang="cs-CZ" sz="3200" dirty="0"/>
          </a:p>
        </p:txBody>
      </p:sp>
      <p:pic>
        <p:nvPicPr>
          <p:cNvPr id="1026" name="Picture 2" descr="C:\Users\Janča\AppData\Local\Microsoft\Windows\Temporary Internet Files\Content.IE5\7IS2NZ0J\MC900423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468" y="2027099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611560" y="1196752"/>
            <a:ext cx="2664296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přítomnost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932040" y="1196752"/>
            <a:ext cx="2081481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minulost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355976" y="1340768"/>
            <a:ext cx="0" cy="50405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5063067" y="2361623"/>
            <a:ext cx="1950454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w</a:t>
            </a:r>
            <a:r>
              <a:rPr lang="cs-CZ" sz="2000" b="1" dirty="0" err="1" smtClean="0">
                <a:solidFill>
                  <a:schemeClr val="tx1"/>
                </a:solidFill>
              </a:rPr>
              <a:t>as</a:t>
            </a:r>
            <a:r>
              <a:rPr lang="cs-CZ" sz="2000" b="1" dirty="0" smtClean="0">
                <a:solidFill>
                  <a:schemeClr val="tx1"/>
                </a:solidFill>
              </a:rPr>
              <a:t> not/</a:t>
            </a:r>
            <a:r>
              <a:rPr lang="cs-CZ" sz="2000" b="1" dirty="0" err="1" smtClean="0">
                <a:solidFill>
                  <a:schemeClr val="tx1"/>
                </a:solidFill>
              </a:rPr>
              <a:t>wasn´t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87104" y="2780928"/>
            <a:ext cx="2299022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w</a:t>
            </a:r>
            <a:r>
              <a:rPr lang="cs-CZ" sz="2000" b="1" dirty="0" err="1" smtClean="0">
                <a:solidFill>
                  <a:schemeClr val="tx1"/>
                </a:solidFill>
              </a:rPr>
              <a:t>ere</a:t>
            </a:r>
            <a:r>
              <a:rPr lang="cs-CZ" sz="2000" b="1" dirty="0" smtClean="0">
                <a:solidFill>
                  <a:schemeClr val="tx1"/>
                </a:solidFill>
              </a:rPr>
              <a:t> not/ </a:t>
            </a:r>
            <a:r>
              <a:rPr lang="cs-CZ" sz="2000" b="1" dirty="0" err="1" smtClean="0">
                <a:solidFill>
                  <a:schemeClr val="tx1"/>
                </a:solidFill>
              </a:rPr>
              <a:t>weren´t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723874" y="4127577"/>
            <a:ext cx="782272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W</a:t>
            </a:r>
            <a:r>
              <a:rPr lang="cs-CZ" sz="2000" b="1" dirty="0" err="1" smtClean="0">
                <a:solidFill>
                  <a:schemeClr val="tx1"/>
                </a:solidFill>
              </a:rPr>
              <a:t>as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722049" y="4585978"/>
            <a:ext cx="930071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W</a:t>
            </a:r>
            <a:r>
              <a:rPr lang="cs-CZ" sz="2000" b="1" dirty="0" err="1" smtClean="0">
                <a:solidFill>
                  <a:schemeClr val="tx1"/>
                </a:solidFill>
              </a:rPr>
              <a:t>ere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22050" y="3714240"/>
            <a:ext cx="930070" cy="2880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W</a:t>
            </a:r>
            <a:r>
              <a:rPr lang="cs-CZ" sz="2000" b="1" dirty="0" err="1" smtClean="0">
                <a:solidFill>
                  <a:schemeClr val="tx1"/>
                </a:solidFill>
              </a:rPr>
              <a:t>ere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771800" y="2204864"/>
            <a:ext cx="1306711" cy="102559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771800" y="2204864"/>
            <a:ext cx="1152128" cy="102559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Picture 2" descr="C:\Users\Janča\AppData\Local\Microsoft\Windows\Temporary Internet Files\Content.IE5\7IS2NZ0J\MC900423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4468" y="4333701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ča\AppData\Local\Microsoft\Windows\Temporary Internet Files\Content.IE5\M5C23NMS\MC900053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447" y="3555989"/>
            <a:ext cx="934417" cy="91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661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WAS </a:t>
            </a:r>
            <a:r>
              <a:rPr lang="cs-CZ" dirty="0" err="1" smtClean="0"/>
              <a:t>or</a:t>
            </a:r>
            <a:r>
              <a:rPr lang="cs-CZ" dirty="0" smtClean="0"/>
              <a:t> WERE?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11560" y="1196752"/>
            <a:ext cx="2664296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přítomnost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4932040" y="1196752"/>
            <a:ext cx="2081481" cy="8640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minulost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happy.				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lazy</a:t>
            </a:r>
            <a:r>
              <a:rPr lang="cs-CZ" sz="2400" dirty="0" smtClean="0"/>
              <a:t>				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are happy.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aren´t</a:t>
            </a:r>
            <a:r>
              <a:rPr lang="cs-CZ" sz="2400" dirty="0" smtClean="0"/>
              <a:t> sad.			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dirty="0" err="1" smtClean="0"/>
              <a:t>hungry</a:t>
            </a:r>
            <a:r>
              <a:rPr lang="cs-CZ" sz="2400" dirty="0" smtClean="0"/>
              <a:t>.			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aren´t</a:t>
            </a:r>
            <a:r>
              <a:rPr lang="cs-CZ" sz="2400" dirty="0" smtClean="0"/>
              <a:t> </a:t>
            </a:r>
            <a:r>
              <a:rPr lang="cs-CZ" sz="2400" dirty="0" err="1" smtClean="0"/>
              <a:t>hungry</a:t>
            </a:r>
            <a:r>
              <a:rPr lang="cs-CZ" sz="2400" dirty="0" smtClean="0"/>
              <a:t>.	</a:t>
            </a:r>
          </a:p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hungry</a:t>
            </a:r>
            <a:r>
              <a:rPr lang="cs-CZ" sz="2400" dirty="0" smtClean="0"/>
              <a:t>?			</a:t>
            </a:r>
          </a:p>
          <a:p>
            <a:r>
              <a:rPr lang="cs-CZ" sz="2400" dirty="0" smtClean="0"/>
              <a:t>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ready</a:t>
            </a:r>
            <a:r>
              <a:rPr lang="cs-CZ" sz="2400" dirty="0" smtClean="0"/>
              <a:t>?		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beutiful</a:t>
            </a:r>
            <a:r>
              <a:rPr lang="cs-CZ" sz="2400" dirty="0" smtClean="0"/>
              <a:t>.			</a:t>
            </a:r>
          </a:p>
          <a:p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beutiful</a:t>
            </a:r>
            <a:r>
              <a:rPr lang="cs-CZ" sz="2400" dirty="0" smtClean="0"/>
              <a:t>?			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>
            <a:off x="3344982" y="2070433"/>
            <a:ext cx="1296144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344982" y="2852936"/>
            <a:ext cx="1296144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344982" y="3686702"/>
            <a:ext cx="1296144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344982" y="4509120"/>
            <a:ext cx="1296144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344982" y="5373216"/>
            <a:ext cx="1296144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941218" y="2242987"/>
            <a:ext cx="2232248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I </a:t>
            </a:r>
            <a:r>
              <a:rPr lang="cs-CZ" sz="2400" b="1" dirty="0" err="1"/>
              <a:t>was</a:t>
            </a:r>
            <a:r>
              <a:rPr lang="cs-CZ" sz="2400" b="1" dirty="0"/>
              <a:t> happy.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4931507" y="2624800"/>
            <a:ext cx="2232248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I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 smtClean="0"/>
              <a:t>lazy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4941218" y="3006613"/>
            <a:ext cx="2533100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/>
              <a:t>happy.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941218" y="3388426"/>
            <a:ext cx="2533100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weren´t</a:t>
            </a:r>
            <a:r>
              <a:rPr lang="cs-CZ" sz="2400" b="1" dirty="0" smtClean="0"/>
              <a:t> sad.</a:t>
            </a:r>
            <a:endParaRPr lang="cs-CZ" sz="2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4932040" y="4133554"/>
            <a:ext cx="2952328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We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weren´t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hungry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4932039" y="3741518"/>
            <a:ext cx="2664297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hungry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4930974" y="4515367"/>
            <a:ext cx="2953394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hungry</a:t>
            </a:r>
            <a:r>
              <a:rPr lang="cs-CZ" sz="2400" b="1" dirty="0"/>
              <a:t>?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4932040" y="4908160"/>
            <a:ext cx="2953394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ready</a:t>
            </a:r>
            <a:r>
              <a:rPr lang="cs-CZ" sz="2400" b="1" dirty="0"/>
              <a:t>?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930974" y="5289973"/>
            <a:ext cx="2953394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beutiful</a:t>
            </a:r>
            <a:r>
              <a:rPr lang="cs-CZ" sz="2400" b="1" dirty="0"/>
              <a:t>.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4930974" y="5661880"/>
            <a:ext cx="2953394" cy="38181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beutiful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5861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Yesterday</a:t>
            </a:r>
            <a:r>
              <a:rPr lang="cs-CZ" sz="4000" dirty="0" smtClean="0"/>
              <a:t> I _________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645276" y="4509120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4509120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</a:t>
            </a:r>
            <a:endParaRPr lang="cs-CZ" sz="4400" dirty="0"/>
          </a:p>
        </p:txBody>
      </p:sp>
      <p:pic>
        <p:nvPicPr>
          <p:cNvPr id="3074" name="Picture 2" descr="C:\Users\Janča\AppData\Local\Microsoft\Windows\Temporary Internet Files\Content.IE5\7IS2NZ0J\MC900397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72015"/>
            <a:ext cx="1881835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ča\AppData\Local\Microsoft\Windows\Temporary Internet Files\Content.IE5\KAN4DWXC\MC9003981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86062"/>
            <a:ext cx="129570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ča\AppData\Local\Microsoft\Windows\Temporary Internet Files\Content.IE5\SV775IUY\MC900415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64678"/>
            <a:ext cx="2848197" cy="21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3707904" y="170080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was</a:t>
            </a:r>
            <a:endParaRPr lang="cs-CZ" sz="3200" dirty="0"/>
          </a:p>
        </p:txBody>
      </p:sp>
      <p:pic>
        <p:nvPicPr>
          <p:cNvPr id="12" name="Picture 5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46846"/>
            <a:ext cx="1246999" cy="124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536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Yesterday</a:t>
            </a:r>
            <a:r>
              <a:rPr lang="cs-CZ" sz="4000" dirty="0" smtClean="0"/>
              <a:t> </a:t>
            </a:r>
            <a:r>
              <a:rPr lang="cs-CZ" sz="4000" dirty="0" err="1" smtClean="0"/>
              <a:t>they</a:t>
            </a:r>
            <a:r>
              <a:rPr lang="cs-CZ" sz="4000" dirty="0" smtClean="0"/>
              <a:t>  _________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004048" y="4649671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475656" y="4655451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</a:t>
            </a:r>
            <a:endParaRPr lang="cs-CZ" sz="4400" dirty="0"/>
          </a:p>
        </p:txBody>
      </p:sp>
      <p:pic>
        <p:nvPicPr>
          <p:cNvPr id="3074" name="Picture 2" descr="C:\Users\Janča\AppData\Local\Microsoft\Windows\Temporary Internet Files\Content.IE5\7IS2NZ0J\MC900397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72015"/>
            <a:ext cx="1881835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ča\AppData\Local\Microsoft\Windows\Temporary Internet Files\Content.IE5\KAN4DWXC\MC9003981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86062"/>
            <a:ext cx="129570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ča\AppData\Local\Microsoft\Windows\Temporary Internet Files\Content.IE5\SV775IUY\MC900415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64678"/>
            <a:ext cx="2848197" cy="21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837928" y="170080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were</a:t>
            </a:r>
            <a:endParaRPr lang="cs-CZ" sz="3200" dirty="0"/>
          </a:p>
        </p:txBody>
      </p:sp>
      <p:pic>
        <p:nvPicPr>
          <p:cNvPr id="10" name="Picture 5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28" y="4332249"/>
            <a:ext cx="1246999" cy="124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61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Last </a:t>
            </a:r>
            <a:r>
              <a:rPr lang="cs-CZ" sz="4000" dirty="0" err="1" smtClean="0"/>
              <a:t>evening</a:t>
            </a:r>
            <a:r>
              <a:rPr lang="cs-CZ" sz="4000" dirty="0" smtClean="0"/>
              <a:t> </a:t>
            </a:r>
            <a:r>
              <a:rPr lang="cs-CZ" sz="4000" dirty="0" err="1" smtClean="0"/>
              <a:t>they</a:t>
            </a:r>
            <a:r>
              <a:rPr lang="cs-CZ" sz="4000" dirty="0" smtClean="0"/>
              <a:t>  _________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004048" y="4649671"/>
            <a:ext cx="2592288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WEREN´T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475656" y="4655451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WASN´T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292080" y="170080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w</a:t>
            </a:r>
            <a:r>
              <a:rPr lang="cs-CZ" sz="3200" dirty="0" err="1" smtClean="0"/>
              <a:t>eren´t</a:t>
            </a:r>
            <a:endParaRPr lang="cs-CZ" sz="3200" dirty="0"/>
          </a:p>
        </p:txBody>
      </p:sp>
      <p:pic>
        <p:nvPicPr>
          <p:cNvPr id="5122" name="Picture 2" descr="C:\Users\Janča\AppData\Local\Microsoft\Windows\Temporary Internet Files\Content.IE5\SV775IUY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770" y="190647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31951"/>
            <a:ext cx="1246999" cy="124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01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_________</a:t>
            </a:r>
            <a:r>
              <a:rPr lang="cs-CZ" sz="4000" dirty="0" err="1" smtClean="0"/>
              <a:t>she</a:t>
            </a:r>
            <a:r>
              <a:rPr lang="cs-CZ" sz="4000" dirty="0" smtClean="0"/>
              <a:t> 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183809" y="4649671"/>
            <a:ext cx="2373782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4649671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331640" y="170080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Was</a:t>
            </a:r>
            <a:endParaRPr lang="cs-CZ" sz="3200" dirty="0"/>
          </a:p>
        </p:txBody>
      </p:sp>
      <p:pic>
        <p:nvPicPr>
          <p:cNvPr id="5122" name="Picture 2" descr="C:\Users\Janča\AppData\Local\Microsoft\Windows\Temporary Internet Files\Content.IE5\SV775IUY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770" y="190647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45024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518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He _________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doctor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183809" y="4649671"/>
            <a:ext cx="2373782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4649671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51720" y="170080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w</a:t>
            </a:r>
            <a:r>
              <a:rPr lang="cs-CZ" sz="3200" dirty="0" err="1" smtClean="0"/>
              <a:t>as</a:t>
            </a:r>
            <a:endParaRPr lang="cs-CZ" sz="3200" dirty="0"/>
          </a:p>
        </p:txBody>
      </p:sp>
      <p:pic>
        <p:nvPicPr>
          <p:cNvPr id="6146" name="Picture 2" descr="C:\Users\Janča\AppData\Local\Microsoft\Windows\Temporary Internet Files\Content.IE5\7IS2NZ0J\MC900293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166" y="2564904"/>
            <a:ext cx="2102753" cy="175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ča\AppData\Local\Microsoft\Windows\Temporary Internet Files\Content.IE5\KAN4DWXC\MC900251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3074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37603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61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_________</a:t>
            </a:r>
            <a:r>
              <a:rPr lang="cs-CZ" sz="4000" dirty="0" err="1" smtClean="0"/>
              <a:t>they</a:t>
            </a:r>
            <a:r>
              <a:rPr lang="cs-CZ" sz="4000" dirty="0" smtClean="0"/>
              <a:t>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doctor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076056" y="4669976"/>
            <a:ext cx="2373782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648414" y="4669976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403648" y="1701158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W</a:t>
            </a:r>
            <a:r>
              <a:rPr lang="cs-CZ" sz="3200" dirty="0" err="1" smtClean="0"/>
              <a:t>ere</a:t>
            </a:r>
            <a:endParaRPr lang="cs-CZ" sz="3200" dirty="0"/>
          </a:p>
        </p:txBody>
      </p:sp>
      <p:pic>
        <p:nvPicPr>
          <p:cNvPr id="6146" name="Picture 2" descr="C:\Users\Janča\AppData\Local\Microsoft\Windows\Temporary Internet Files\Content.IE5\7IS2NZ0J\MC900293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166" y="2564904"/>
            <a:ext cx="2102753" cy="175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ča\AppData\Local\Microsoft\Windows\Temporary Internet Files\Content.IE5\KAN4DWXC\MC900251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3074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82242"/>
            <a:ext cx="1240976" cy="124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3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_________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restaurant.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076055" y="4669976"/>
            <a:ext cx="2423311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WEREN´T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648414" y="4669976"/>
            <a:ext cx="2304256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WASN´T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7744" y="1406679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w</a:t>
            </a:r>
            <a:r>
              <a:rPr lang="cs-CZ" sz="3200" dirty="0" err="1" smtClean="0"/>
              <a:t>eren´t</a:t>
            </a:r>
            <a:endParaRPr lang="cs-CZ" sz="3200" dirty="0"/>
          </a:p>
        </p:txBody>
      </p:sp>
      <p:pic>
        <p:nvPicPr>
          <p:cNvPr id="7170" name="Picture 2" descr="C:\Users\Janča\AppData\Local\Microsoft\Windows\Temporary Internet Files\Content.IE5\SV775IUY\MC900216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362" y="2501283"/>
            <a:ext cx="2046359" cy="206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anča\AppData\Local\Microsoft\Windows\Temporary Internet Files\Content.IE5\7IS2NZ0J\MC9002959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9885"/>
            <a:ext cx="2423311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17" y="4193937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14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She</a:t>
            </a:r>
            <a:r>
              <a:rPr lang="cs-CZ" sz="4000" dirty="0" smtClean="0"/>
              <a:t> _________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restaurant.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568877" y="4669976"/>
            <a:ext cx="2423311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WASN´T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5292080" y="4669976"/>
            <a:ext cx="2520280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WEREN´T</a:t>
            </a:r>
            <a:endParaRPr lang="cs-CZ" sz="4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7744" y="1406679"/>
            <a:ext cx="1728192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wasn´t</a:t>
            </a:r>
            <a:endParaRPr lang="cs-CZ" sz="3200" dirty="0"/>
          </a:p>
        </p:txBody>
      </p:sp>
      <p:pic>
        <p:nvPicPr>
          <p:cNvPr id="7170" name="Picture 2" descr="C:\Users\Janča\AppData\Local\Microsoft\Windows\Temporary Internet Files\Content.IE5\SV775IUY\MC900216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362" y="2501283"/>
            <a:ext cx="2046359" cy="206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anča\AppData\Local\Microsoft\Windows\Temporary Internet Files\Content.IE5\7IS2NZ0J\MC9002959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69885"/>
            <a:ext cx="2423311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Janča\AppData\Local\Microsoft\Windows\Temporary Internet Files\Content.IE5\KAN4DWXC\MC9004338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256" y="4078147"/>
            <a:ext cx="1246999" cy="124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062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smtClean="0">
                <a:solidFill>
                  <a:srgbClr val="073E87"/>
                </a:solidFill>
              </a:rPr>
              <a:t>www.office.microsoft.com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395</TotalTime>
  <Words>346</Words>
  <Application>Microsoft Office PowerPoint</Application>
  <PresentationFormat>Předvádění na obrazovce (4:3)</PresentationFormat>
  <Paragraphs>119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TO BE – WAS, WERE</vt:lpstr>
      <vt:lpstr>TO BE – WAS, WERE – negative, questions</vt:lpstr>
      <vt:lpstr>WAS or WERE?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38</cp:revision>
  <dcterms:created xsi:type="dcterms:W3CDTF">2013-05-10T12:01:16Z</dcterms:created>
  <dcterms:modified xsi:type="dcterms:W3CDTF">2013-12-30T18:49:45Z</dcterms:modified>
</cp:coreProperties>
</file>