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6" r:id="rId3"/>
    <p:sldId id="263" r:id="rId4"/>
    <p:sldId id="258" r:id="rId5"/>
    <p:sldId id="259" r:id="rId6"/>
    <p:sldId id="260" r:id="rId7"/>
    <p:sldId id="261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2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567B22C-72A4-4B7A-965D-1F5A0D6C90C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5FCB8DE-3F9B-49BD-B1A4-B050A8D9BA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567B22C-72A4-4B7A-965D-1F5A0D6C90C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FCB8DE-3F9B-49BD-B1A4-B050A8D9BA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567B22C-72A4-4B7A-965D-1F5A0D6C90C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5FCB8DE-3F9B-49BD-B1A4-B050A8D9BA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567B22C-72A4-4B7A-965D-1F5A0D6C90C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5FCB8DE-3F9B-49BD-B1A4-B050A8D9BA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567B22C-72A4-4B7A-965D-1F5A0D6C90C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5FCB8DE-3F9B-49BD-B1A4-B050A8D9BA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567B22C-72A4-4B7A-965D-1F5A0D6C90C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FCB8DE-3F9B-49BD-B1A4-B050A8D9BA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567B22C-72A4-4B7A-965D-1F5A0D6C90C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FCB8DE-3F9B-49BD-B1A4-B050A8D9BA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567B22C-72A4-4B7A-965D-1F5A0D6C90C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5FCB8DE-3F9B-49BD-B1A4-B050A8D9BA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567B22C-72A4-4B7A-965D-1F5A0D6C90C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5FCB8DE-3F9B-49BD-B1A4-B050A8D9BA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567B22C-72A4-4B7A-965D-1F5A0D6C90C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FCB8DE-3F9B-49BD-B1A4-B050A8D9BA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567B22C-72A4-4B7A-965D-1F5A0D6C90C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FCB8DE-3F9B-49BD-B1A4-B050A8D9BA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E567B22C-72A4-4B7A-965D-1F5A0D6C90C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B5FCB8DE-3F9B-49BD-B1A4-B050A8D9BA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reylag-Goose.jpg" TargetMode="External"/><Relationship Id="rId7" Type="http://schemas.openxmlformats.org/officeDocument/2006/relationships/hyperlink" Target="http://cs.wikipedia.org/wiki/Soubor:House_Sparrow_(Passer_domesticus)-_Female_in_Kolkata_I_IMG_3787.jpg" TargetMode="External"/><Relationship Id="rId2" Type="http://schemas.openxmlformats.org/officeDocument/2006/relationships/hyperlink" Target="http://cs.wikipedia.org/wiki/Soubor:Kos_cern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andsvale.jpg" TargetMode="External"/><Relationship Id="rId5" Type="http://schemas.openxmlformats.org/officeDocument/2006/relationships/hyperlink" Target="http://cs.wikipedia.org/wiki/Soubor:Parus_major_m.jpg" TargetMode="External"/><Relationship Id="rId4" Type="http://schemas.openxmlformats.org/officeDocument/2006/relationships/hyperlink" Target="http://cs.wikipedia.org/wiki/Soubor:Ciconia_ciconia_(Marek_Szczepanek)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f/fc/Kos_cerny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c/c5/Greylag-Goose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a/a6/Ciconia_ciconia_(Marek_Szczepanek)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2/2d/Parus_major_m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2/24/Landsvale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0/0d/House_Sparrow_(Passer_domesticus)-_Female_in_Kolkata_I_IMG_3787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Hádejte ptáky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04664"/>
            <a:ext cx="4852960" cy="12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5536" y="412005"/>
            <a:ext cx="31481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Calibri" pitchFamily="34" charset="0"/>
              </a:rPr>
              <a:t>VY_32_INOVACE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_ </a:t>
            </a:r>
            <a:r>
              <a:rPr lang="cs-CZ" i="1" smtClean="0">
                <a:solidFill>
                  <a:srgbClr val="FF0000"/>
                </a:solidFill>
                <a:latin typeface="Calibri" pitchFamily="34" charset="0"/>
              </a:rPr>
              <a:t>PRV.</a:t>
            </a:r>
            <a:r>
              <a:rPr lang="cs-CZ" b="1" i="1" smtClean="0">
                <a:solidFill>
                  <a:srgbClr val="FF0000"/>
                </a:solidFill>
                <a:latin typeface="Calibri" pitchFamily="34" charset="0"/>
              </a:rPr>
              <a:t>1R</a:t>
            </a:r>
            <a:r>
              <a:rPr lang="cs-CZ" i="1" smtClean="0">
                <a:solidFill>
                  <a:srgbClr val="FF0000"/>
                </a:solidFill>
                <a:latin typeface="Calibri" pitchFamily="34" charset="0"/>
              </a:rPr>
              <a:t>.1B.16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915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05272"/>
            <a:ext cx="8229600" cy="6552728"/>
          </a:xfrm>
        </p:spPr>
        <p:txBody>
          <a:bodyPr>
            <a:normAutofit fontScale="47500" lnSpcReduction="20000"/>
          </a:bodyPr>
          <a:lstStyle/>
          <a:p>
            <a:r>
              <a:rPr lang="cs-CZ" sz="3600" b="1" i="1" dirty="0" smtClean="0"/>
              <a:t>Název </a:t>
            </a:r>
            <a:r>
              <a:rPr lang="cs-CZ" sz="3600" b="1" i="1" dirty="0" smtClean="0"/>
              <a:t>aktivity</a:t>
            </a:r>
            <a:r>
              <a:rPr lang="cs-CZ" sz="3600" dirty="0" smtClean="0"/>
              <a:t>: </a:t>
            </a:r>
            <a:r>
              <a:rPr lang="cs-CZ" sz="3600" b="1" dirty="0" smtClean="0"/>
              <a:t>Hádejte </a:t>
            </a:r>
            <a:r>
              <a:rPr lang="cs-CZ" sz="3600" b="1" dirty="0" smtClean="0"/>
              <a:t>ptáky</a:t>
            </a:r>
            <a:endParaRPr lang="cs-CZ" sz="3600" dirty="0" smtClean="0"/>
          </a:p>
          <a:p>
            <a:r>
              <a:rPr lang="cs-CZ" sz="3600" i="1" dirty="0" smtClean="0"/>
              <a:t>Vzdělávací obory (</a:t>
            </a:r>
            <a:r>
              <a:rPr lang="cs-CZ" sz="3600" i="1" dirty="0" smtClean="0"/>
              <a:t>předměty)</a:t>
            </a:r>
            <a:r>
              <a:rPr lang="cs-CZ" sz="3600" dirty="0" smtClean="0"/>
              <a:t> </a:t>
            </a:r>
            <a:r>
              <a:rPr lang="cs-CZ" sz="3600" dirty="0" err="1" smtClean="0"/>
              <a:t>Prv</a:t>
            </a:r>
            <a:endParaRPr lang="cs-CZ" sz="3600" dirty="0" smtClean="0"/>
          </a:p>
          <a:p>
            <a:r>
              <a:rPr lang="cs-CZ" sz="3600" i="1" dirty="0" smtClean="0"/>
              <a:t>Ročník </a:t>
            </a:r>
            <a:r>
              <a:rPr lang="cs-CZ" sz="3600" dirty="0" smtClean="0"/>
              <a:t>1</a:t>
            </a:r>
            <a:r>
              <a:rPr lang="cs-CZ" sz="3600" dirty="0" smtClean="0"/>
              <a:t>.</a:t>
            </a:r>
          </a:p>
          <a:p>
            <a:r>
              <a:rPr lang="cs-CZ" sz="3600" b="1" i="1" dirty="0" smtClean="0"/>
              <a:t>Metodický </a:t>
            </a:r>
            <a:r>
              <a:rPr lang="cs-CZ" sz="3600" b="1" i="1" dirty="0" smtClean="0"/>
              <a:t>návod</a:t>
            </a:r>
            <a:r>
              <a:rPr lang="cs-CZ" sz="3600" dirty="0" smtClean="0"/>
              <a:t> </a:t>
            </a:r>
          </a:p>
          <a:p>
            <a:r>
              <a:rPr lang="cs-CZ" sz="3600" dirty="0" smtClean="0"/>
              <a:t>Žáci se snaží co nejdříve uhodnout postupně se odkrývající obrázky ptáků.  Tím si zopakují svoje znalosti získané v předchozích hodinách.</a:t>
            </a:r>
          </a:p>
          <a:p>
            <a:r>
              <a:rPr lang="cs-CZ" sz="3600" dirty="0" smtClean="0"/>
              <a:t>Soutěží ve družstvech. Družstva se v hádání střídají</a:t>
            </a:r>
            <a:r>
              <a:rPr lang="cs-CZ" sz="3600" dirty="0" smtClean="0"/>
              <a:t>.</a:t>
            </a:r>
            <a:endParaRPr lang="cs-CZ" sz="3600" dirty="0" smtClean="0"/>
          </a:p>
          <a:p>
            <a:r>
              <a:rPr lang="cs-CZ" sz="3600" i="1" dirty="0" smtClean="0"/>
              <a:t>Využité formy a metody práce</a:t>
            </a:r>
            <a:endParaRPr lang="cs-CZ" sz="3600" dirty="0" smtClean="0"/>
          </a:p>
          <a:p>
            <a:r>
              <a:rPr lang="cs-CZ" sz="3600" dirty="0" smtClean="0"/>
              <a:t>soutěž</a:t>
            </a:r>
          </a:p>
          <a:p>
            <a:r>
              <a:rPr lang="cs-CZ" sz="3600" dirty="0" smtClean="0"/>
              <a:t>frontální forma výuky, skupinová práce</a:t>
            </a:r>
          </a:p>
          <a:p>
            <a:r>
              <a:rPr lang="cs-CZ" sz="3600" dirty="0" smtClean="0"/>
              <a:t>prezentace</a:t>
            </a:r>
          </a:p>
          <a:p>
            <a:r>
              <a:rPr lang="cs-CZ" sz="3600" i="1" dirty="0" smtClean="0"/>
              <a:t>Pomůcky</a:t>
            </a:r>
            <a:endParaRPr lang="cs-CZ" sz="3600" dirty="0" smtClean="0"/>
          </a:p>
          <a:p>
            <a:r>
              <a:rPr lang="cs-CZ" sz="3600" dirty="0" smtClean="0"/>
              <a:t> Interaktivní tabule</a:t>
            </a:r>
          </a:p>
          <a:p>
            <a:r>
              <a:rPr lang="cs-CZ" sz="3600" i="1" dirty="0" smtClean="0"/>
              <a:t>Zdroj citací, informací, podkladů.</a:t>
            </a:r>
            <a:endParaRPr lang="cs-CZ" sz="3600" dirty="0" smtClean="0"/>
          </a:p>
          <a:p>
            <a:r>
              <a:rPr lang="cs-CZ" sz="3600" u="sng" dirty="0" smtClean="0">
                <a:hlinkClick r:id="rId2"/>
              </a:rPr>
              <a:t>http://cs.wikipedia.org/wiki/Soubor:Kos_cerny.jpg</a:t>
            </a:r>
            <a:endParaRPr lang="cs-CZ" sz="3600" dirty="0" smtClean="0"/>
          </a:p>
          <a:p>
            <a:r>
              <a:rPr lang="cs-CZ" sz="3600" u="sng" dirty="0" smtClean="0">
                <a:hlinkClick r:id="rId3"/>
              </a:rPr>
              <a:t>http://cs.wikipedia.org/wiki/Soubor:Greylag-Goose.jpg</a:t>
            </a:r>
            <a:endParaRPr lang="cs-CZ" sz="3600" dirty="0" smtClean="0"/>
          </a:p>
          <a:p>
            <a:r>
              <a:rPr lang="cs-CZ" sz="3600" u="sng" dirty="0" smtClean="0">
                <a:hlinkClick r:id="rId4"/>
              </a:rPr>
              <a:t>http://cs.wikipedia.org/wiki/Soubor:Ciconia_ciconia_(Marek_Szczepanek).jpg</a:t>
            </a:r>
            <a:endParaRPr lang="cs-CZ" sz="3600" dirty="0" smtClean="0"/>
          </a:p>
          <a:p>
            <a:r>
              <a:rPr lang="cs-CZ" sz="3600" u="sng" dirty="0" smtClean="0">
                <a:hlinkClick r:id="rId5"/>
              </a:rPr>
              <a:t>http://cs.wikipedia.org/wiki/Soubor:Parus_major_m.jpg</a:t>
            </a:r>
            <a:endParaRPr lang="cs-CZ" sz="3600" dirty="0" smtClean="0"/>
          </a:p>
          <a:p>
            <a:r>
              <a:rPr lang="cs-CZ" sz="3600" u="sng" dirty="0" smtClean="0">
                <a:hlinkClick r:id="rId6"/>
              </a:rPr>
              <a:t>http://cs.wikipedia.org/wiki/Soubor:Landsvale.jpg</a:t>
            </a:r>
            <a:endParaRPr lang="cs-CZ" sz="3600" dirty="0" smtClean="0"/>
          </a:p>
          <a:p>
            <a:r>
              <a:rPr lang="cs-CZ" sz="3600" u="sng" dirty="0" smtClean="0">
                <a:hlinkClick r:id="rId7"/>
              </a:rPr>
              <a:t>http://cs.wikipedia.org/wiki/Soubor:House_Sparrow_(Passer_domesticus)-_</a:t>
            </a:r>
            <a:r>
              <a:rPr lang="cs-CZ" sz="3600" u="sng" dirty="0" smtClean="0">
                <a:hlinkClick r:id="rId7"/>
              </a:rPr>
              <a:t>Female_in_Kolkata_I_IMG_3787.jpg</a:t>
            </a:r>
            <a:endParaRPr lang="cs-CZ" sz="3600" dirty="0" smtClean="0"/>
          </a:p>
          <a:p>
            <a:r>
              <a:rPr lang="cs-CZ" sz="3600" i="1" dirty="0" smtClean="0"/>
              <a:t>Autor</a:t>
            </a:r>
            <a:endParaRPr lang="cs-CZ" sz="3600" dirty="0" smtClean="0"/>
          </a:p>
          <a:p>
            <a:r>
              <a:rPr lang="cs-CZ" sz="3600" b="1" dirty="0" smtClean="0"/>
              <a:t>Mgr. Petra </a:t>
            </a:r>
            <a:r>
              <a:rPr lang="cs-CZ" sz="3600" b="1" dirty="0" err="1" smtClean="0"/>
              <a:t>Vérostová</a:t>
            </a:r>
            <a:endParaRPr lang="cs-CZ" sz="3600" dirty="0" smtClean="0"/>
          </a:p>
          <a:p>
            <a:r>
              <a:rPr lang="cs-CZ" sz="3600" dirty="0" smtClean="0"/>
              <a:t>Metodická pomůcka může být používána pro účely vzdělávání.</a:t>
            </a:r>
          </a:p>
          <a:p>
            <a:r>
              <a:rPr lang="cs-CZ" sz="3600" b="1" dirty="0" smtClean="0"/>
              <a:t>6.10.2013</a:t>
            </a:r>
            <a:endParaRPr lang="cs-CZ" sz="3600" dirty="0" smtClean="0"/>
          </a:p>
          <a:p>
            <a:r>
              <a:rPr lang="cs-CZ" sz="3600" i="1" dirty="0" smtClean="0"/>
              <a:t>Kontakt</a:t>
            </a:r>
            <a:endParaRPr lang="cs-CZ" sz="3600" dirty="0" smtClean="0"/>
          </a:p>
          <a:p>
            <a:r>
              <a:rPr lang="cs-CZ" sz="3600" b="1" dirty="0" smtClean="0"/>
              <a:t>Mgr. Petra </a:t>
            </a:r>
            <a:r>
              <a:rPr lang="cs-CZ" sz="3600" b="1" dirty="0" err="1" smtClean="0"/>
              <a:t>Vérostová</a:t>
            </a:r>
            <a:endParaRPr lang="cs-CZ" sz="3600" dirty="0" smtClean="0"/>
          </a:p>
          <a:p>
            <a:r>
              <a:rPr lang="cs-CZ" sz="3600" dirty="0" smtClean="0"/>
              <a:t>ZŠ </a:t>
            </a:r>
            <a:r>
              <a:rPr lang="cs-CZ" sz="3600" dirty="0" err="1" smtClean="0"/>
              <a:t>Bosonožská</a:t>
            </a:r>
            <a:r>
              <a:rPr lang="cs-CZ" sz="3600" dirty="0" smtClean="0"/>
              <a:t> 9,</a:t>
            </a:r>
          </a:p>
          <a:p>
            <a:r>
              <a:rPr lang="cs-CZ" sz="3600" dirty="0" smtClean="0"/>
              <a:t>62500 Brno</a:t>
            </a:r>
          </a:p>
          <a:p>
            <a:r>
              <a:rPr lang="cs-CZ" sz="3600" dirty="0" err="1" smtClean="0"/>
              <a:t>verostova</a:t>
            </a:r>
            <a:r>
              <a:rPr lang="cs-CZ" sz="3600" dirty="0" smtClean="0"/>
              <a:t>@zsbos9.cz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65518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Poznáte ptáka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11978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Soubor:Kos cern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84784"/>
            <a:ext cx="7344816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755576" y="2708920"/>
            <a:ext cx="1224136" cy="1224136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55576" y="3933056"/>
            <a:ext cx="1224136" cy="1224136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55576" y="5157192"/>
            <a:ext cx="1224136" cy="1224136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55576" y="1484784"/>
            <a:ext cx="1224136" cy="1224136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979712" y="1484784"/>
            <a:ext cx="1224136" cy="1224136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203848" y="1484784"/>
            <a:ext cx="1224136" cy="1224136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427984" y="1484784"/>
            <a:ext cx="1224136" cy="1224136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652120" y="1484784"/>
            <a:ext cx="1224136" cy="1224136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876256" y="1484784"/>
            <a:ext cx="1224136" cy="1224136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979712" y="2717466"/>
            <a:ext cx="1224136" cy="1224136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203848" y="2717466"/>
            <a:ext cx="1224136" cy="1224136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427984" y="2717466"/>
            <a:ext cx="1224136" cy="1224136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652120" y="2717466"/>
            <a:ext cx="1224136" cy="1224136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876256" y="2717466"/>
            <a:ext cx="1224136" cy="1224136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979712" y="3933056"/>
            <a:ext cx="1224136" cy="1224136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203848" y="3933056"/>
            <a:ext cx="1224136" cy="1224136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427984" y="3933056"/>
            <a:ext cx="1224136" cy="1224136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652120" y="3933056"/>
            <a:ext cx="1224136" cy="1224136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876256" y="3933056"/>
            <a:ext cx="1224136" cy="1224136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979712" y="5157192"/>
            <a:ext cx="1224136" cy="1224136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3203848" y="5157192"/>
            <a:ext cx="1224136" cy="1224136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427984" y="5157192"/>
            <a:ext cx="1224136" cy="1224136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52120" y="5157192"/>
            <a:ext cx="1224136" cy="1224136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876256" y="5157192"/>
            <a:ext cx="1224136" cy="1224136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7526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1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8" grpId="0" animBg="1"/>
      <p:bldP spid="39" grpId="0" animBg="1"/>
      <p:bldP spid="40" grpId="0" animBg="1"/>
      <p:bldP spid="41" grpId="0" animBg="1"/>
      <p:bldP spid="4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65518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Poznáte ptáka ?</a:t>
            </a:r>
            <a:endParaRPr lang="cs-CZ" dirty="0"/>
          </a:p>
        </p:txBody>
      </p:sp>
      <p:pic>
        <p:nvPicPr>
          <p:cNvPr id="2050" name="Picture 2" descr="Soubor:Greylag-Goose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7" y="836712"/>
            <a:ext cx="6090697" cy="5801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981657" y="826540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205793" y="826540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99946" y="826540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624082" y="826540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777721" y="826540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981657" y="1988840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205793" y="1988840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399946" y="1988840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624082" y="1988840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777721" y="1988840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981657" y="3151140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205793" y="3151140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399946" y="3151140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624082" y="3151140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777721" y="3151140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981657" y="4313440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205793" y="4313440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5399946" y="4313440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624082" y="4313440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1777721" y="4313440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2981657" y="5475740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205793" y="5475740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5399946" y="5475740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6624082" y="5475740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1777721" y="5475740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6655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1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1" grpId="0" animBg="1"/>
      <p:bldP spid="14" grpId="0" animBg="1"/>
      <p:bldP spid="18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9" grpId="0" animBg="1"/>
      <p:bldP spid="50" grpId="0" animBg="1"/>
      <p:bldP spid="51" grpId="0" animBg="1"/>
      <p:bldP spid="52" grpId="0" animBg="1"/>
      <p:bldP spid="5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65518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Poznáte ptáka ?</a:t>
            </a:r>
            <a:endParaRPr lang="cs-CZ" dirty="0"/>
          </a:p>
        </p:txBody>
      </p:sp>
      <p:pic>
        <p:nvPicPr>
          <p:cNvPr id="4098" name="Picture 2" descr="Soubor:Ciconia ciconia (Marek Szczepanek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83163" y="1029648"/>
            <a:ext cx="3600400" cy="5713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771800" y="98072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771800" y="214302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771800" y="330532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992586" y="98072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992586" y="214302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992586" y="330532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16722" y="98072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216722" y="214302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216722" y="330532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771800" y="446762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992586" y="446762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216722" y="446762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771800" y="5619596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992586" y="5619596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216722" y="5619596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6655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2" grpId="0" animBg="1"/>
      <p:bldP spid="13" grpId="0" animBg="1"/>
      <p:bldP spid="14" grpId="0" animBg="1"/>
      <p:bldP spid="18" grpId="0" animBg="1"/>
      <p:bldP spid="19" grpId="0" animBg="1"/>
      <p:bldP spid="20" grpId="0" animBg="1"/>
      <p:bldP spid="8" grpId="0" animBg="1"/>
      <p:bldP spid="15" grpId="0" animBg="1"/>
      <p:bldP spid="21" grpId="0" animBg="1"/>
      <p:bldP spid="25" grpId="0" animBg="1"/>
      <p:bldP spid="26" grpId="0" animBg="1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65518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Poznáte ptáka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11978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 descr="Soubor:Parus major 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836712"/>
            <a:ext cx="7296811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8" name="Obdélník 47"/>
          <p:cNvSpPr/>
          <p:nvPr/>
        </p:nvSpPr>
        <p:spPr>
          <a:xfrm>
            <a:off x="2042883" y="54859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3267019" y="54859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461172" y="54859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5685308" y="54859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838947" y="54859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6900259" y="54859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2031520" y="8367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3255656" y="8367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4449809" y="8367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5673945" y="8367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827584" y="8367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6888896" y="8367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2031520" y="19990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3255656" y="19990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4449809" y="19990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5673945" y="19990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827584" y="19990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6888896" y="19990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2031520" y="31613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3255656" y="31613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4449809" y="31613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5673945" y="31613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827584" y="31613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6888896" y="31613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2031520" y="43236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3255656" y="43236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4449809" y="43236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5673945" y="43236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827584" y="43236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6888896" y="4323612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6655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1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1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1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1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6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1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1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6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1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1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65518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Poznáte ptáka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11978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146" name="Picture 2" descr="Soubor:Landsva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40769"/>
            <a:ext cx="7280398" cy="464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1959512" y="134076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183648" y="134076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377801" y="134076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601937" y="134076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55576" y="134076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816888" y="134076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54462" y="250306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178598" y="250306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372751" y="250306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596887" y="250306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50526" y="250306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811838" y="250306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954462" y="366536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178598" y="366536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372751" y="366536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596887" y="366536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50526" y="366536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811838" y="366536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954462" y="482766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178598" y="482766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372751" y="482766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596887" y="482766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750526" y="482766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811838" y="482766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978545" y="134076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3183648" y="1340964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4372751" y="1340768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596887" y="1340964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756280" y="1340964"/>
            <a:ext cx="1224136" cy="116230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6655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6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1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9" grpId="0" animBg="1"/>
      <p:bldP spid="40" grpId="0" animBg="1"/>
      <p:bldP spid="41" grpId="0" animBg="1"/>
      <p:bldP spid="42" grpId="0" animBg="1"/>
      <p:bldP spid="4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5"/>
            <a:ext cx="8229600" cy="737615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Poznáte ptáka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119781"/>
          </a:xfrm>
        </p:spPr>
        <p:txBody>
          <a:bodyPr/>
          <a:lstStyle/>
          <a:p>
            <a:endParaRPr lang="cs-CZ"/>
          </a:p>
        </p:txBody>
      </p:sp>
      <p:pic>
        <p:nvPicPr>
          <p:cNvPr id="7170" name="Picture 2" descr="Soubor:House Sparrow (Passer domesticus)- Female in Kolkata I IMG 3787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52735"/>
            <a:ext cx="7620000" cy="5178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084590" y="1042493"/>
            <a:ext cx="1283703" cy="1296144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039279" y="1042493"/>
            <a:ext cx="1283703" cy="1296144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294515" y="1042493"/>
            <a:ext cx="1283703" cy="1296144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553551" y="1052735"/>
            <a:ext cx="1283703" cy="1296144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838234" y="1042493"/>
            <a:ext cx="1283703" cy="1296144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8293" y="1042493"/>
            <a:ext cx="1283703" cy="1296144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7091873" y="2343054"/>
            <a:ext cx="1283703" cy="1296144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018096" y="2343054"/>
            <a:ext cx="1283703" cy="1296144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3301798" y="2343054"/>
            <a:ext cx="1283703" cy="1296144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4554059" y="2343054"/>
            <a:ext cx="1283703" cy="1296144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837762" y="2343054"/>
            <a:ext cx="1283703" cy="1296144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755576" y="2343054"/>
            <a:ext cx="1283703" cy="1296144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7091873" y="3639101"/>
            <a:ext cx="1283703" cy="1296144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2018096" y="3639101"/>
            <a:ext cx="1283703" cy="1296144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3301798" y="3639101"/>
            <a:ext cx="1283703" cy="1296144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4554059" y="3639101"/>
            <a:ext cx="1283703" cy="1296144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5837762" y="3639101"/>
            <a:ext cx="1283703" cy="1296144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755576" y="3639101"/>
            <a:ext cx="1283703" cy="1296144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7091873" y="4935245"/>
            <a:ext cx="1283703" cy="1296144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2018096" y="4935245"/>
            <a:ext cx="1283703" cy="1296144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3301798" y="4935245"/>
            <a:ext cx="1283703" cy="1296144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4554059" y="4935245"/>
            <a:ext cx="1283703" cy="1296144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5837762" y="4935245"/>
            <a:ext cx="1283703" cy="1296144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755576" y="4935245"/>
            <a:ext cx="1283703" cy="1296144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2588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1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1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1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6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u="sng" dirty="0"/>
              <a:t>http://cs.wikipedia.org/wiki/Soubor:Kos_cerny.jpg</a:t>
            </a:r>
          </a:p>
          <a:p>
            <a:r>
              <a:rPr lang="cs-CZ" u="sng" dirty="0"/>
              <a:t>http://cs.wikipedia.org/wiki/Soubor:Greylag-Goose.jpg</a:t>
            </a:r>
          </a:p>
          <a:p>
            <a:r>
              <a:rPr lang="cs-CZ" u="sng" dirty="0"/>
              <a:t>http://cs.wikipedia.org/wiki/Soubor:Ciconia_ciconia_(Marek_Szczepanek).jpg</a:t>
            </a:r>
          </a:p>
          <a:p>
            <a:r>
              <a:rPr lang="cs-CZ" u="sng" dirty="0"/>
              <a:t>http://cs.wikipedia.org/wiki/Soubor:Parus_major_m.jpg</a:t>
            </a:r>
          </a:p>
          <a:p>
            <a:r>
              <a:rPr lang="cs-CZ" u="sng" dirty="0"/>
              <a:t>http://cs.wikipedia.org/wiki/Soubor:Landsvale.jpg</a:t>
            </a:r>
          </a:p>
          <a:p>
            <a:r>
              <a:rPr lang="cs-CZ" u="sng" dirty="0"/>
              <a:t>http://cs.wikipedia.org/wiki/Soubor:House_Sparrow_(Passer_domesticus</a:t>
            </a:r>
            <a:r>
              <a:rPr lang="cs-CZ" u="sng"/>
              <a:t>)-_</a:t>
            </a:r>
            <a:r>
              <a:rPr lang="cs-CZ" u="sng" smtClean="0"/>
              <a:t>Female_in_Kolkata_I_IMG_3787.jpg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xmlns="" val="2492312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82</TotalTime>
  <Words>65</Words>
  <Application>Microsoft Office PowerPoint</Application>
  <PresentationFormat>Předvádění na obrazovce (4:3)</PresentationFormat>
  <Paragraphs>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Lití písma</vt:lpstr>
      <vt:lpstr>Hádejte ptáky </vt:lpstr>
      <vt:lpstr>Snímek 2</vt:lpstr>
      <vt:lpstr>Poznáte ptáka ?</vt:lpstr>
      <vt:lpstr>Poznáte ptáka ?</vt:lpstr>
      <vt:lpstr>Poznáte ptáka ?</vt:lpstr>
      <vt:lpstr>Poznáte ptáka ?</vt:lpstr>
      <vt:lpstr>Poznáte ptáka ?</vt:lpstr>
      <vt:lpstr>Poznáte ptáka ?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Hádejte ptáky </dc:title>
  <dc:creator>Admin</dc:creator>
  <cp:lastModifiedBy>Jaroslav Kotolán</cp:lastModifiedBy>
  <cp:revision>19</cp:revision>
  <dcterms:created xsi:type="dcterms:W3CDTF">2013-10-28T09:07:07Z</dcterms:created>
  <dcterms:modified xsi:type="dcterms:W3CDTF">2013-12-28T10:36:01Z</dcterms:modified>
</cp:coreProperties>
</file>