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271" r:id="rId2"/>
    <p:sldId id="270" r:id="rId3"/>
    <p:sldId id="263" r:id="rId4"/>
    <p:sldId id="268" r:id="rId5"/>
    <p:sldId id="264" r:id="rId6"/>
    <p:sldId id="265" r:id="rId7"/>
    <p:sldId id="266" r:id="rId8"/>
    <p:sldId id="267" r:id="rId9"/>
    <p:sldId id="261" r:id="rId10"/>
    <p:sldId id="278" r:id="rId11"/>
    <p:sldId id="279" r:id="rId12"/>
    <p:sldId id="272" r:id="rId13"/>
    <p:sldId id="273" r:id="rId14"/>
    <p:sldId id="274" r:id="rId15"/>
    <p:sldId id="275" r:id="rId16"/>
    <p:sldId id="276" r:id="rId17"/>
    <p:sldId id="277" r:id="rId18"/>
    <p:sldId id="280" r:id="rId19"/>
    <p:sldId id="28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117" d="100"/>
          <a:sy n="117" d="100"/>
        </p:scale>
        <p:origin x="-147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Fragen</a:t>
          </a:r>
          <a:r>
            <a:rPr lang="cs-CZ" sz="2000" dirty="0" smtClean="0"/>
            <a:t> </a:t>
          </a:r>
          <a:r>
            <a:rPr lang="cs-CZ" sz="2000" dirty="0" err="1" smtClean="0"/>
            <a:t>und</a:t>
          </a:r>
          <a:r>
            <a:rPr lang="cs-CZ" sz="2000" dirty="0" smtClean="0"/>
            <a:t> </a:t>
          </a:r>
          <a:r>
            <a:rPr lang="cs-CZ" sz="2000" dirty="0" err="1" smtClean="0"/>
            <a:t>Antworten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VY_32_INOVACE_04_NJ,7_ WFRAGEN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VY_32_INOVACE_04_NJ,7_ WFRAGEN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Fragen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und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Antworten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84335074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9422217"/>
              </p:ext>
            </p:extLst>
          </p:nvPr>
        </p:nvGraphicFramePr>
        <p:xfrm>
          <a:off x="683568" y="2276872"/>
          <a:ext cx="7343775" cy="39923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</a:t>
                      </a:r>
                      <a:r>
                        <a:rPr lang="cs-CZ" sz="1400" i="1" smtClean="0"/>
                        <a:t>OP </a:t>
                      </a:r>
                      <a:r>
                        <a:rPr lang="cs-CZ" sz="1400" i="1" smtClean="0"/>
                        <a:t>VK_Ryplová_NJ,7_04_W-Fragen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Říjen  2011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31.10.2011 – VII.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Fragen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und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Antworten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Přehled nejčastějších otázek,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tzv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W-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Fragen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s procvičením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Lze opakovat vícekrát,  slouží i ke zkoušení a tvorbě rozhovorů.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 - </a:t>
            </a:r>
            <a:r>
              <a:rPr lang="cs-CZ" dirty="0" err="1" smtClean="0"/>
              <a:t>Fragen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err="1"/>
              <a:t>Wer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err="1"/>
              <a:t>Wie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err="1"/>
              <a:t>Was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err="1"/>
              <a:t>Wo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err="1"/>
              <a:t>Woher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err="1"/>
              <a:t>Welcher</a:t>
            </a:r>
            <a:r>
              <a:rPr lang="cs-CZ" b="1" dirty="0"/>
              <a:t>, -e, -</a:t>
            </a:r>
            <a:r>
              <a:rPr lang="cs-CZ" b="1" dirty="0" smtClean="0"/>
              <a:t>es</a:t>
            </a:r>
          </a:p>
          <a:p>
            <a:pPr>
              <a:lnSpc>
                <a:spcPct val="150000"/>
              </a:lnSpc>
            </a:pPr>
            <a:r>
              <a:rPr lang="cs-CZ" b="1" dirty="0" err="1" smtClean="0"/>
              <a:t>Wann</a:t>
            </a:r>
            <a:r>
              <a:rPr lang="cs-CZ" b="1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lange</a:t>
            </a:r>
            <a:r>
              <a:rPr lang="cs-CZ" b="1" dirty="0" smtClean="0"/>
              <a:t>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2773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? Kdo?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da?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Bild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dort?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da?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da </a:t>
            </a:r>
            <a:r>
              <a:rPr lang="cs-CZ" dirty="0" err="1" smtClean="0"/>
              <a:t>links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da </a:t>
            </a:r>
            <a:r>
              <a:rPr lang="cs-CZ" dirty="0" err="1" smtClean="0"/>
              <a:t>rechts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 der Mitte?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Kdo je to?</a:t>
            </a:r>
          </a:p>
          <a:p>
            <a:r>
              <a:rPr lang="cs-CZ" dirty="0" smtClean="0"/>
              <a:t>Kdo jsi (ty)?</a:t>
            </a:r>
          </a:p>
          <a:p>
            <a:r>
              <a:rPr lang="cs-CZ" dirty="0" smtClean="0"/>
              <a:t>Kdo je tady?</a:t>
            </a:r>
          </a:p>
          <a:p>
            <a:r>
              <a:rPr lang="cs-CZ" dirty="0" smtClean="0"/>
              <a:t>Kdo je na obrázku?</a:t>
            </a:r>
          </a:p>
          <a:p>
            <a:r>
              <a:rPr lang="cs-CZ" dirty="0" smtClean="0"/>
              <a:t>Kdo je tam?</a:t>
            </a:r>
          </a:p>
          <a:p>
            <a:r>
              <a:rPr lang="cs-CZ" dirty="0" smtClean="0"/>
              <a:t>Kdo tu není?</a:t>
            </a:r>
          </a:p>
          <a:p>
            <a:r>
              <a:rPr lang="cs-CZ" dirty="0" smtClean="0"/>
              <a:t>Kdo je to tady vlevo?</a:t>
            </a:r>
          </a:p>
          <a:p>
            <a:r>
              <a:rPr lang="cs-CZ" dirty="0" smtClean="0"/>
              <a:t>Kdo je to tady vpravo?</a:t>
            </a:r>
          </a:p>
          <a:p>
            <a:r>
              <a:rPr lang="cs-CZ" dirty="0" smtClean="0"/>
              <a:t>Kdo je uprostřed?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238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? Jak?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4434840"/>
          </a:xfrm>
        </p:spPr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de-DE" dirty="0" err="1" smtClean="0"/>
              <a:t>ßt</a:t>
            </a:r>
            <a:r>
              <a:rPr lang="de-DE" dirty="0" smtClean="0"/>
              <a:t> 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de-DE" dirty="0" smtClean="0"/>
              <a:t>heißt dein Bruder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de-DE" dirty="0" err="1" smtClean="0"/>
              <a:t>ßt</a:t>
            </a:r>
            <a:r>
              <a:rPr lang="de-DE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Tante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es </a:t>
            </a:r>
            <a:r>
              <a:rPr lang="cs-CZ" dirty="0" err="1" smtClean="0"/>
              <a:t>dir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Lieblingsfarbe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Telefonnummer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916832"/>
            <a:ext cx="4330824" cy="4525963"/>
          </a:xfrm>
        </p:spPr>
        <p:txBody>
          <a:bodyPr/>
          <a:lstStyle/>
          <a:p>
            <a:r>
              <a:rPr lang="cs-CZ" dirty="0" smtClean="0"/>
              <a:t>Jak se jmenuješ?</a:t>
            </a:r>
          </a:p>
          <a:p>
            <a:r>
              <a:rPr lang="cs-CZ" dirty="0" smtClean="0"/>
              <a:t>Jak se jmenuje tvůj bratr?</a:t>
            </a:r>
          </a:p>
          <a:p>
            <a:r>
              <a:rPr lang="cs-CZ" dirty="0" smtClean="0"/>
              <a:t>Jak se jmenuje tvá teta?</a:t>
            </a:r>
          </a:p>
          <a:p>
            <a:r>
              <a:rPr lang="cs-CZ" dirty="0" smtClean="0"/>
              <a:t>Jak se ti daří?</a:t>
            </a:r>
          </a:p>
          <a:p>
            <a:r>
              <a:rPr lang="cs-CZ" dirty="0" smtClean="0"/>
              <a:t>Jaká je tvoje oblíbená barva?</a:t>
            </a:r>
          </a:p>
          <a:p>
            <a:r>
              <a:rPr lang="cs-CZ" dirty="0" smtClean="0"/>
              <a:t>Jaké je číslo tvého telefonu?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1578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? Co?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dort?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da?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magst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Co je to?</a:t>
            </a:r>
          </a:p>
          <a:p>
            <a:r>
              <a:rPr lang="cs-CZ" dirty="0" smtClean="0"/>
              <a:t>Co je tady?</a:t>
            </a:r>
          </a:p>
          <a:p>
            <a:r>
              <a:rPr lang="cs-CZ" dirty="0" smtClean="0"/>
              <a:t>Co je tam?</a:t>
            </a:r>
          </a:p>
          <a:p>
            <a:r>
              <a:rPr lang="cs-CZ" dirty="0" smtClean="0"/>
              <a:t>Co je tady to?</a:t>
            </a:r>
          </a:p>
          <a:p>
            <a:r>
              <a:rPr lang="cs-CZ" dirty="0" smtClean="0"/>
              <a:t>Co děláš?</a:t>
            </a:r>
          </a:p>
          <a:p>
            <a:r>
              <a:rPr lang="cs-CZ" dirty="0" smtClean="0"/>
              <a:t>Co máš rád(a)?</a:t>
            </a:r>
          </a:p>
          <a:p>
            <a:r>
              <a:rPr lang="cs-CZ" dirty="0" smtClean="0"/>
              <a:t>Co rád(a) jíš?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86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</a:t>
            </a:r>
            <a:r>
              <a:rPr lang="cs-CZ" dirty="0" smtClean="0"/>
              <a:t>? Kde?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</a:t>
            </a:r>
            <a:r>
              <a:rPr lang="cs-CZ" dirty="0" smtClean="0"/>
              <a:t> Heft?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wohnt</a:t>
            </a:r>
            <a:r>
              <a:rPr lang="cs-CZ" dirty="0" smtClean="0"/>
              <a:t> </a:t>
            </a:r>
            <a:r>
              <a:rPr lang="cs-CZ" dirty="0" err="1" smtClean="0"/>
              <a:t>Ute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arbeitet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sitzt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Kde bydlíš?</a:t>
            </a:r>
          </a:p>
          <a:p>
            <a:r>
              <a:rPr lang="cs-CZ" dirty="0" smtClean="0"/>
              <a:t>Kde jsi?</a:t>
            </a:r>
          </a:p>
          <a:p>
            <a:r>
              <a:rPr lang="cs-CZ" dirty="0" smtClean="0"/>
              <a:t>Kde je tvůj sešit?</a:t>
            </a:r>
          </a:p>
          <a:p>
            <a:r>
              <a:rPr lang="cs-CZ" dirty="0" smtClean="0"/>
              <a:t>Kde bydlí </a:t>
            </a:r>
            <a:r>
              <a:rPr lang="cs-CZ" dirty="0" err="1" smtClean="0"/>
              <a:t>Ute</a:t>
            </a:r>
            <a:r>
              <a:rPr lang="cs-CZ" dirty="0" smtClean="0"/>
              <a:t>?</a:t>
            </a:r>
          </a:p>
          <a:p>
            <a:r>
              <a:rPr lang="cs-CZ" dirty="0" smtClean="0"/>
              <a:t>Kde bydlíte (Vy)?</a:t>
            </a:r>
          </a:p>
          <a:p>
            <a:r>
              <a:rPr lang="cs-CZ" dirty="0" smtClean="0"/>
              <a:t>Kde pracuje (on)?</a:t>
            </a:r>
          </a:p>
          <a:p>
            <a:r>
              <a:rPr lang="cs-CZ" dirty="0" smtClean="0"/>
              <a:t>Kde sedí (ona)?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93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Welcher</a:t>
            </a:r>
            <a:r>
              <a:rPr lang="cs-CZ" dirty="0" smtClean="0"/>
              <a:t>? Který?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Welcher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Welcher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gestern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Welcher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morgen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Farbe</a:t>
            </a:r>
            <a:r>
              <a:rPr lang="cs-CZ" dirty="0" smtClean="0"/>
              <a:t> </a:t>
            </a:r>
            <a:r>
              <a:rPr lang="cs-CZ" dirty="0" err="1" smtClean="0"/>
              <a:t>magst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16832"/>
            <a:ext cx="4038600" cy="4434840"/>
          </a:xfrm>
        </p:spPr>
        <p:txBody>
          <a:bodyPr/>
          <a:lstStyle/>
          <a:p>
            <a:r>
              <a:rPr lang="cs-CZ" dirty="0" smtClean="0"/>
              <a:t>Který je dnes den?</a:t>
            </a:r>
          </a:p>
          <a:p>
            <a:r>
              <a:rPr lang="cs-CZ" dirty="0" smtClean="0"/>
              <a:t>Který den byl včera?</a:t>
            </a:r>
          </a:p>
          <a:p>
            <a:pPr>
              <a:spcBef>
                <a:spcPts val="0"/>
              </a:spcBef>
            </a:pPr>
            <a:endParaRPr lang="cs-CZ" dirty="0"/>
          </a:p>
          <a:p>
            <a:r>
              <a:rPr lang="cs-CZ" dirty="0" smtClean="0"/>
              <a:t>Který den bude zítra?</a:t>
            </a:r>
          </a:p>
          <a:p>
            <a:r>
              <a:rPr lang="cs-CZ" dirty="0" smtClean="0"/>
              <a:t>Kterou barvu máš rád?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70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Woher</a:t>
            </a:r>
            <a:r>
              <a:rPr lang="cs-CZ" dirty="0" smtClean="0"/>
              <a:t>? Odkud?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dein</a:t>
            </a:r>
            <a:r>
              <a:rPr lang="cs-CZ" dirty="0" smtClean="0"/>
              <a:t> Opa?</a:t>
            </a:r>
          </a:p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Odkud jsi?</a:t>
            </a:r>
          </a:p>
          <a:p>
            <a:r>
              <a:rPr lang="cs-CZ" dirty="0" smtClean="0"/>
              <a:t>Odkud jste?</a:t>
            </a:r>
          </a:p>
          <a:p>
            <a:r>
              <a:rPr lang="cs-CZ" dirty="0" smtClean="0"/>
              <a:t>Odkud pochází tvůj dědeček?</a:t>
            </a:r>
          </a:p>
          <a:p>
            <a:r>
              <a:rPr lang="cs-CZ" dirty="0" smtClean="0"/>
              <a:t>Odkud je tvá kamarádka?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368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Wann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Training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Inge?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Kdy přijdeš?</a:t>
            </a:r>
          </a:p>
          <a:p>
            <a:r>
              <a:rPr lang="cs-CZ" dirty="0" smtClean="0"/>
              <a:t>Kdy máš tréning?</a:t>
            </a:r>
          </a:p>
          <a:p>
            <a:r>
              <a:rPr lang="cs-CZ" dirty="0" smtClean="0"/>
              <a:t>Kdy přijde Inge?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66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bleibst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/>
              <a:t> </a:t>
            </a:r>
            <a:r>
              <a:rPr lang="cs-CZ" dirty="0" smtClean="0"/>
              <a:t>dort?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lernst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spielst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Jak dlouho tam zůstaneš?</a:t>
            </a:r>
          </a:p>
          <a:p>
            <a:r>
              <a:rPr lang="cs-CZ" dirty="0" smtClean="0"/>
              <a:t>Jak dlouho se učíš?</a:t>
            </a:r>
          </a:p>
          <a:p>
            <a:r>
              <a:rPr lang="cs-CZ" dirty="0" smtClean="0"/>
              <a:t>Jak dlouho hraješ tenis?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158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Kdo je to?</a:t>
            </a:r>
          </a:p>
          <a:p>
            <a:r>
              <a:rPr lang="cs-CZ" dirty="0"/>
              <a:t>Kdo jsi (ty)?</a:t>
            </a:r>
          </a:p>
          <a:p>
            <a:r>
              <a:rPr lang="cs-CZ" dirty="0"/>
              <a:t>Kdo je tady?</a:t>
            </a:r>
          </a:p>
          <a:p>
            <a:r>
              <a:rPr lang="cs-CZ" dirty="0"/>
              <a:t>Kdo je na obrázku?</a:t>
            </a:r>
          </a:p>
          <a:p>
            <a:r>
              <a:rPr lang="cs-CZ" dirty="0"/>
              <a:t>Kdo je tam?</a:t>
            </a:r>
          </a:p>
          <a:p>
            <a:r>
              <a:rPr lang="cs-CZ" dirty="0"/>
              <a:t>Kdo tu není?</a:t>
            </a:r>
          </a:p>
          <a:p>
            <a:r>
              <a:rPr lang="cs-CZ" dirty="0"/>
              <a:t>Kdo je to tady vlevo?</a:t>
            </a:r>
          </a:p>
          <a:p>
            <a:r>
              <a:rPr lang="cs-CZ" dirty="0"/>
              <a:t>Kdo je to tady vpravo?</a:t>
            </a:r>
          </a:p>
          <a:p>
            <a:r>
              <a:rPr lang="cs-CZ" dirty="0"/>
              <a:t>Kdo je uprostřed?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du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da?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r>
              <a:rPr lang="cs-CZ" dirty="0" smtClean="0">
                <a:solidFill>
                  <a:srgbClr val="FF0000"/>
                </a:solidFill>
              </a:rPr>
              <a:t> dem </a:t>
            </a:r>
            <a:r>
              <a:rPr lang="cs-CZ" dirty="0" err="1" smtClean="0">
                <a:solidFill>
                  <a:srgbClr val="FF0000"/>
                </a:solidFill>
              </a:rPr>
              <a:t>Bild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dort?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nicht</a:t>
            </a:r>
            <a:r>
              <a:rPr lang="cs-CZ" dirty="0" smtClean="0">
                <a:solidFill>
                  <a:srgbClr val="FF0000"/>
                </a:solidFill>
              </a:rPr>
              <a:t> da?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da </a:t>
            </a:r>
            <a:r>
              <a:rPr lang="cs-CZ" dirty="0" err="1" smtClean="0">
                <a:solidFill>
                  <a:srgbClr val="FF0000"/>
                </a:solidFill>
              </a:rPr>
              <a:t>links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da </a:t>
            </a:r>
            <a:r>
              <a:rPr lang="cs-CZ" dirty="0" err="1" smtClean="0">
                <a:solidFill>
                  <a:srgbClr val="FF0000"/>
                </a:solidFill>
              </a:rPr>
              <a:t>rechts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in der Mitte?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382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4258816" cy="4461243"/>
          </a:xfrm>
        </p:spPr>
        <p:txBody>
          <a:bodyPr/>
          <a:lstStyle/>
          <a:p>
            <a:r>
              <a:rPr lang="cs-CZ" dirty="0"/>
              <a:t>Jak se jmenuješ?</a:t>
            </a:r>
          </a:p>
          <a:p>
            <a:r>
              <a:rPr lang="cs-CZ" dirty="0"/>
              <a:t>Jak se jmenuje tvůj bratr?</a:t>
            </a:r>
          </a:p>
          <a:p>
            <a:r>
              <a:rPr lang="cs-CZ" dirty="0"/>
              <a:t>Jak se jmenuje tvá teta?</a:t>
            </a:r>
          </a:p>
          <a:p>
            <a:r>
              <a:rPr lang="cs-CZ" dirty="0"/>
              <a:t>Jak se ti daří?</a:t>
            </a:r>
          </a:p>
          <a:p>
            <a:r>
              <a:rPr lang="cs-CZ" dirty="0"/>
              <a:t>Jaká je tvoje oblíbená barva?</a:t>
            </a:r>
          </a:p>
          <a:p>
            <a:r>
              <a:rPr lang="cs-CZ" dirty="0"/>
              <a:t>Jaké je číslo tvého telefonu?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>
                <a:solidFill>
                  <a:srgbClr val="00B050"/>
                </a:solidFill>
              </a:rPr>
              <a:t>Wie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hei</a:t>
            </a:r>
            <a:r>
              <a:rPr lang="de-DE" dirty="0" err="1">
                <a:solidFill>
                  <a:srgbClr val="00B050"/>
                </a:solidFill>
              </a:rPr>
              <a:t>ßt</a:t>
            </a:r>
            <a:r>
              <a:rPr lang="de-DE" dirty="0">
                <a:solidFill>
                  <a:srgbClr val="00B050"/>
                </a:solidFill>
              </a:rPr>
              <a:t> du</a:t>
            </a:r>
            <a:r>
              <a:rPr lang="cs-CZ" dirty="0">
                <a:solidFill>
                  <a:srgbClr val="00B050"/>
                </a:solidFill>
              </a:rPr>
              <a:t>?</a:t>
            </a:r>
          </a:p>
          <a:p>
            <a:r>
              <a:rPr lang="cs-CZ" dirty="0" err="1">
                <a:solidFill>
                  <a:srgbClr val="00B050"/>
                </a:solidFill>
              </a:rPr>
              <a:t>Wie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de-DE" dirty="0">
                <a:solidFill>
                  <a:srgbClr val="00B050"/>
                </a:solidFill>
              </a:rPr>
              <a:t>heißt dein Bruder</a:t>
            </a:r>
            <a:r>
              <a:rPr lang="cs-CZ" dirty="0">
                <a:solidFill>
                  <a:srgbClr val="00B050"/>
                </a:solidFill>
              </a:rPr>
              <a:t>?</a:t>
            </a:r>
          </a:p>
          <a:p>
            <a:r>
              <a:rPr lang="cs-CZ" dirty="0" err="1">
                <a:solidFill>
                  <a:srgbClr val="00B050"/>
                </a:solidFill>
              </a:rPr>
              <a:t>Wie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hei</a:t>
            </a:r>
            <a:r>
              <a:rPr lang="de-DE" dirty="0" err="1">
                <a:solidFill>
                  <a:srgbClr val="00B050"/>
                </a:solidFill>
              </a:rPr>
              <a:t>ßt</a:t>
            </a:r>
            <a:r>
              <a:rPr lang="de-DE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deine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Tante</a:t>
            </a:r>
            <a:r>
              <a:rPr lang="cs-CZ" dirty="0">
                <a:solidFill>
                  <a:srgbClr val="00B050"/>
                </a:solidFill>
              </a:rPr>
              <a:t>?</a:t>
            </a:r>
          </a:p>
          <a:p>
            <a:r>
              <a:rPr lang="cs-CZ" dirty="0" err="1">
                <a:solidFill>
                  <a:srgbClr val="00B050"/>
                </a:solidFill>
              </a:rPr>
              <a:t>Wie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geht</a:t>
            </a:r>
            <a:r>
              <a:rPr lang="cs-CZ" dirty="0">
                <a:solidFill>
                  <a:srgbClr val="00B050"/>
                </a:solidFill>
              </a:rPr>
              <a:t> es </a:t>
            </a:r>
            <a:r>
              <a:rPr lang="cs-CZ" dirty="0" err="1">
                <a:solidFill>
                  <a:srgbClr val="00B050"/>
                </a:solidFill>
              </a:rPr>
              <a:t>dir</a:t>
            </a:r>
            <a:r>
              <a:rPr lang="cs-CZ" dirty="0">
                <a:solidFill>
                  <a:srgbClr val="00B050"/>
                </a:solidFill>
              </a:rPr>
              <a:t>?</a:t>
            </a:r>
          </a:p>
          <a:p>
            <a:r>
              <a:rPr lang="cs-CZ" dirty="0" err="1">
                <a:solidFill>
                  <a:srgbClr val="00B050"/>
                </a:solidFill>
              </a:rPr>
              <a:t>Wie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ist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deine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Lieblingsfarbe</a:t>
            </a:r>
            <a:r>
              <a:rPr lang="cs-CZ" dirty="0">
                <a:solidFill>
                  <a:srgbClr val="00B050"/>
                </a:solidFill>
              </a:rPr>
              <a:t>?</a:t>
            </a:r>
          </a:p>
          <a:p>
            <a:r>
              <a:rPr lang="cs-CZ" dirty="0" err="1">
                <a:solidFill>
                  <a:srgbClr val="00B050"/>
                </a:solidFill>
              </a:rPr>
              <a:t>Wie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ist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deine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Telefonnummer</a:t>
            </a:r>
            <a:r>
              <a:rPr lang="cs-CZ" dirty="0">
                <a:solidFill>
                  <a:srgbClr val="00B05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43307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Co je to?</a:t>
            </a:r>
          </a:p>
          <a:p>
            <a:r>
              <a:rPr lang="cs-CZ" dirty="0"/>
              <a:t>Co je tady?</a:t>
            </a:r>
          </a:p>
          <a:p>
            <a:r>
              <a:rPr lang="cs-CZ" dirty="0"/>
              <a:t>Co je tam?</a:t>
            </a:r>
          </a:p>
          <a:p>
            <a:r>
              <a:rPr lang="cs-CZ" dirty="0"/>
              <a:t>Co je tady to?</a:t>
            </a:r>
          </a:p>
          <a:p>
            <a:r>
              <a:rPr lang="cs-CZ" dirty="0"/>
              <a:t>Co děláš?</a:t>
            </a:r>
          </a:p>
          <a:p>
            <a:r>
              <a:rPr lang="cs-CZ" dirty="0" smtClean="0"/>
              <a:t>Co </a:t>
            </a:r>
            <a:r>
              <a:rPr lang="cs-CZ" dirty="0"/>
              <a:t>rád(a) jíš?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F0"/>
                </a:solidFill>
              </a:rPr>
              <a:t>Was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ist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das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Was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ist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hier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Was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ist</a:t>
            </a:r>
            <a:r>
              <a:rPr lang="cs-CZ" dirty="0" smtClean="0">
                <a:solidFill>
                  <a:srgbClr val="00B0F0"/>
                </a:solidFill>
              </a:rPr>
              <a:t> dort?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Was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ist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das</a:t>
            </a:r>
            <a:r>
              <a:rPr lang="cs-CZ" dirty="0" smtClean="0">
                <a:solidFill>
                  <a:srgbClr val="00B0F0"/>
                </a:solidFill>
              </a:rPr>
              <a:t> da?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Was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machst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du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Was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isst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du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gern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1906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Kde bydlíš?</a:t>
            </a:r>
          </a:p>
          <a:p>
            <a:r>
              <a:rPr lang="cs-CZ" dirty="0"/>
              <a:t>Kde jsi?</a:t>
            </a:r>
          </a:p>
          <a:p>
            <a:r>
              <a:rPr lang="cs-CZ" dirty="0"/>
              <a:t>Kde je tvůj sešit?</a:t>
            </a:r>
          </a:p>
          <a:p>
            <a:r>
              <a:rPr lang="cs-CZ" dirty="0"/>
              <a:t>Kde bydlí </a:t>
            </a:r>
            <a:r>
              <a:rPr lang="cs-CZ" dirty="0" err="1"/>
              <a:t>Ute</a:t>
            </a:r>
            <a:r>
              <a:rPr lang="cs-CZ" dirty="0"/>
              <a:t>?</a:t>
            </a:r>
          </a:p>
          <a:p>
            <a:r>
              <a:rPr lang="cs-CZ" dirty="0"/>
              <a:t>Kde bydlíte (Vy)?</a:t>
            </a:r>
          </a:p>
          <a:p>
            <a:r>
              <a:rPr lang="cs-CZ" dirty="0"/>
              <a:t>Kde pracuje (on)?</a:t>
            </a:r>
          </a:p>
          <a:p>
            <a:r>
              <a:rPr lang="cs-CZ" dirty="0"/>
              <a:t>Kde sedí (ona)?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wohnst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du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bist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du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ist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dein</a:t>
            </a:r>
            <a:r>
              <a:rPr lang="cs-CZ" dirty="0" smtClean="0">
                <a:solidFill>
                  <a:srgbClr val="FFC000"/>
                </a:solidFill>
              </a:rPr>
              <a:t> Heft?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wohnt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Ute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wohnen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Sie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arbeitet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er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sitzt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sie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733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Který je dnes den?</a:t>
            </a:r>
          </a:p>
          <a:p>
            <a:r>
              <a:rPr lang="cs-CZ" dirty="0"/>
              <a:t>Který den byl včera?</a:t>
            </a:r>
          </a:p>
          <a:p>
            <a:pPr>
              <a:spcBef>
                <a:spcPts val="0"/>
              </a:spcBef>
            </a:pPr>
            <a:endParaRPr lang="cs-CZ" dirty="0"/>
          </a:p>
          <a:p>
            <a:r>
              <a:rPr lang="cs-CZ" dirty="0"/>
              <a:t>Který den bude zítra?</a:t>
            </a:r>
          </a:p>
          <a:p>
            <a:r>
              <a:rPr lang="cs-CZ" dirty="0"/>
              <a:t>Kterou barvu máš rád?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2060"/>
                </a:solidFill>
              </a:rPr>
              <a:t>Welcher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Tag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ist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heute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Welcher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Tag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war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gestern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Welcher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Tag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ist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morgen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Welche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Farbe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magst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du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90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Odkud jsi?</a:t>
            </a:r>
          </a:p>
          <a:p>
            <a:r>
              <a:rPr lang="cs-CZ" dirty="0"/>
              <a:t>Odkud jste?</a:t>
            </a:r>
          </a:p>
          <a:p>
            <a:r>
              <a:rPr lang="cs-CZ" dirty="0"/>
              <a:t>Odkud pochází tvůj dědeček?</a:t>
            </a:r>
          </a:p>
          <a:p>
            <a:r>
              <a:rPr lang="cs-CZ" dirty="0"/>
              <a:t>Odkud je tvá kamarádka?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Woher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kommst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Woher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kommen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Sie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Woher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kommt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dein</a:t>
            </a:r>
            <a:r>
              <a:rPr lang="cs-CZ" dirty="0" smtClean="0">
                <a:solidFill>
                  <a:srgbClr val="C00000"/>
                </a:solidFill>
              </a:rPr>
              <a:t> Opa?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Woher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kommt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deine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Freundin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04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Wann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Kdy přijdeš?</a:t>
            </a:r>
          </a:p>
          <a:p>
            <a:r>
              <a:rPr lang="cs-CZ" dirty="0"/>
              <a:t>Kdy máš tréning?</a:t>
            </a:r>
          </a:p>
          <a:p>
            <a:r>
              <a:rPr lang="cs-CZ" dirty="0"/>
              <a:t>Kdy přijde Inge?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33CC"/>
                </a:solidFill>
              </a:rPr>
              <a:t>Wann</a:t>
            </a:r>
            <a:r>
              <a:rPr lang="cs-CZ" dirty="0" smtClean="0">
                <a:solidFill>
                  <a:srgbClr val="FF33CC"/>
                </a:solidFill>
              </a:rPr>
              <a:t> </a:t>
            </a:r>
            <a:r>
              <a:rPr lang="cs-CZ" dirty="0" err="1" smtClean="0">
                <a:solidFill>
                  <a:srgbClr val="FF33CC"/>
                </a:solidFill>
              </a:rPr>
              <a:t>kommst</a:t>
            </a:r>
            <a:r>
              <a:rPr lang="cs-CZ" dirty="0" smtClean="0">
                <a:solidFill>
                  <a:srgbClr val="FF33CC"/>
                </a:solidFill>
              </a:rPr>
              <a:t> </a:t>
            </a:r>
            <a:r>
              <a:rPr lang="cs-CZ" dirty="0" err="1" smtClean="0">
                <a:solidFill>
                  <a:srgbClr val="FF33CC"/>
                </a:solidFill>
              </a:rPr>
              <a:t>du</a:t>
            </a:r>
            <a:r>
              <a:rPr lang="cs-CZ" dirty="0" smtClean="0">
                <a:solidFill>
                  <a:srgbClr val="FF33CC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33CC"/>
                </a:solidFill>
              </a:rPr>
              <a:t>Wann</a:t>
            </a:r>
            <a:r>
              <a:rPr lang="cs-CZ" dirty="0" smtClean="0">
                <a:solidFill>
                  <a:srgbClr val="FF33CC"/>
                </a:solidFill>
              </a:rPr>
              <a:t> </a:t>
            </a:r>
            <a:r>
              <a:rPr lang="cs-CZ" dirty="0" err="1" smtClean="0">
                <a:solidFill>
                  <a:srgbClr val="FF33CC"/>
                </a:solidFill>
              </a:rPr>
              <a:t>hast</a:t>
            </a:r>
            <a:r>
              <a:rPr lang="cs-CZ" dirty="0" smtClean="0">
                <a:solidFill>
                  <a:srgbClr val="FF33CC"/>
                </a:solidFill>
              </a:rPr>
              <a:t> </a:t>
            </a:r>
            <a:r>
              <a:rPr lang="cs-CZ" dirty="0" err="1" smtClean="0">
                <a:solidFill>
                  <a:srgbClr val="FF33CC"/>
                </a:solidFill>
              </a:rPr>
              <a:t>du</a:t>
            </a:r>
            <a:r>
              <a:rPr lang="cs-CZ" dirty="0" smtClean="0">
                <a:solidFill>
                  <a:srgbClr val="FF33CC"/>
                </a:solidFill>
              </a:rPr>
              <a:t> </a:t>
            </a:r>
            <a:r>
              <a:rPr lang="cs-CZ" dirty="0" err="1" smtClean="0">
                <a:solidFill>
                  <a:srgbClr val="FF33CC"/>
                </a:solidFill>
              </a:rPr>
              <a:t>Training</a:t>
            </a:r>
            <a:r>
              <a:rPr lang="cs-CZ" dirty="0" smtClean="0">
                <a:solidFill>
                  <a:srgbClr val="FF33CC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33CC"/>
                </a:solidFill>
              </a:rPr>
              <a:t>Wann</a:t>
            </a:r>
            <a:r>
              <a:rPr lang="cs-CZ" dirty="0" smtClean="0">
                <a:solidFill>
                  <a:srgbClr val="FF33CC"/>
                </a:solidFill>
              </a:rPr>
              <a:t> </a:t>
            </a:r>
            <a:r>
              <a:rPr lang="cs-CZ" dirty="0" err="1" smtClean="0">
                <a:solidFill>
                  <a:srgbClr val="FF33CC"/>
                </a:solidFill>
              </a:rPr>
              <a:t>kommt</a:t>
            </a:r>
            <a:r>
              <a:rPr lang="cs-CZ" dirty="0" smtClean="0">
                <a:solidFill>
                  <a:srgbClr val="FF33CC"/>
                </a:solidFill>
              </a:rPr>
              <a:t> Inge?</a:t>
            </a:r>
            <a:endParaRPr lang="cs-CZ" dirty="0">
              <a:solidFill>
                <a:srgbClr val="FF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11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Jak dlouho tam zůstaneš?</a:t>
            </a:r>
          </a:p>
          <a:p>
            <a:r>
              <a:rPr lang="cs-CZ" dirty="0"/>
              <a:t>Jak dlouho se učíš?</a:t>
            </a:r>
          </a:p>
          <a:p>
            <a:r>
              <a:rPr lang="cs-CZ" dirty="0"/>
              <a:t>Jak dlouho hraješ tenis?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Wie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lange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bleibst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dort?</a:t>
            </a:r>
          </a:p>
          <a:p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Wie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lange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lernst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?</a:t>
            </a:r>
          </a:p>
          <a:p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Wie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lange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spielst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Tennis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002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227</TotalTime>
  <Words>951</Words>
  <Application>Microsoft Office PowerPoint</Application>
  <PresentationFormat>Předvádění na obrazovce (4:3)</PresentationFormat>
  <Paragraphs>230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Prezentace aplikace PowerPoint</vt:lpstr>
      <vt:lpstr>Prezentace aplikace PowerPoint</vt:lpstr>
      <vt:lpstr>W - Fragen</vt:lpstr>
      <vt:lpstr>Wer? Kdo?</vt:lpstr>
      <vt:lpstr>Wie? Jak?</vt:lpstr>
      <vt:lpstr>Was? Co?</vt:lpstr>
      <vt:lpstr>Wo? Kde?</vt:lpstr>
      <vt:lpstr>Welcher? Který?</vt:lpstr>
      <vt:lpstr>Woher? Odkud?</vt:lpstr>
      <vt:lpstr>Wann?</vt:lpstr>
      <vt:lpstr>Wie lange?</vt:lpstr>
      <vt:lpstr>Přelož:</vt:lpstr>
      <vt:lpstr>Přelož:</vt:lpstr>
      <vt:lpstr>Přelož</vt:lpstr>
      <vt:lpstr>Přelož</vt:lpstr>
      <vt:lpstr>Přelož</vt:lpstr>
      <vt:lpstr>Přelož</vt:lpstr>
      <vt:lpstr>Wann?</vt:lpstr>
      <vt:lpstr>Wie lange?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sborovna1</cp:lastModifiedBy>
  <cp:revision>24</cp:revision>
  <dcterms:created xsi:type="dcterms:W3CDTF">2012-01-07T15:45:54Z</dcterms:created>
  <dcterms:modified xsi:type="dcterms:W3CDTF">2012-11-16T10:29:04Z</dcterms:modified>
</cp:coreProperties>
</file>