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3B4A1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32" autoAdjust="0"/>
  </p:normalViewPr>
  <p:slideViewPr>
    <p:cSldViewPr>
      <p:cViewPr varScale="1">
        <p:scale>
          <a:sx n="96" d="100"/>
          <a:sy n="96" d="100"/>
        </p:scale>
        <p:origin x="-41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25000">
              <a:schemeClr val="tx1"/>
            </a:gs>
            <a:gs pos="100000">
              <a:schemeClr val="bg2">
                <a:lumMod val="40000"/>
                <a:lumOff val="60000"/>
                <a:alpha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9EC3A-A309-48DA-BDFA-92810451581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72CF0-2AFE-4877-93CD-CA396D73F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25000">
              <a:schemeClr val="tx1"/>
            </a:gs>
            <a:gs pos="100000">
              <a:schemeClr val="bg2">
                <a:lumMod val="40000"/>
                <a:lumOff val="60000"/>
                <a:alpha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45246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192924"/>
              </p:ext>
            </p:extLst>
          </p:nvPr>
        </p:nvGraphicFramePr>
        <p:xfrm>
          <a:off x="2861810" y="2780928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Teplota  těles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VY_52_INOVACE_230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267744" y="4365104"/>
            <a:ext cx="45951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Co víte o teplotě?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4602" y="5805264"/>
            <a:ext cx="12818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855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smtClean="0">
                <a:solidFill>
                  <a:schemeClr val="bg1"/>
                </a:solidFill>
              </a:rPr>
              <a:t>14. </a:t>
            </a:r>
            <a:r>
              <a:rPr lang="cs-CZ" sz="1400" dirty="0" smtClean="0">
                <a:solidFill>
                  <a:schemeClr val="bg1"/>
                </a:solidFill>
              </a:rPr>
              <a:t>12. 2011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1111111</a:t>
            </a:r>
            <a:endParaRPr lang="cs-CZ" dirty="0"/>
          </a:p>
        </p:txBody>
      </p:sp>
      <p:pic>
        <p:nvPicPr>
          <p:cNvPr id="1026" name="Picture 2" descr="C:\Users\jirinerad\AppData\Local\Microsoft\Windows\Temporary Internet Files\Content.IE5\73CJ47K8\MP90032109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47863" y="2967335"/>
            <a:ext cx="461734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Určete druh</a:t>
            </a:r>
          </a:p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teploměru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1514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5934" y="2967335"/>
            <a:ext cx="7352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Teploměr ukazuje … °C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Users\jirinerad\AppData\Local\Microsoft\Windows\Temporary Internet Files\Content.IE5\MGAOWZGT\MP90030904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1944" y="4077071"/>
            <a:ext cx="2420112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5515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04664"/>
            <a:ext cx="685110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Teploměr ukazuje ….  °C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…. °F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1965" y="2967335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jirinerad\AppData\Local\Microsoft\Windows\Temporary Internet Files\Content.IE5\RFSY565G\MP900430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5283" y="1772816"/>
            <a:ext cx="6283021" cy="494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7708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4. Jaká látka v teploměru způsobuje změnou teploty její roztažnost ?</a:t>
            </a:r>
            <a:endParaRPr lang="cs-CZ" dirty="0"/>
          </a:p>
        </p:txBody>
      </p:sp>
      <p:pic>
        <p:nvPicPr>
          <p:cNvPr id="4101" name="Picture 5" descr="C:\Users\jirinerad\AppData\Local\Microsoft\Windows\Temporary Internet Files\Content.IE5\73CJ47K8\MP9003090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653125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9183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5. Teplota je závislá i na atmosférickém tlaku vzduchu - kolik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kPa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ukazuje měřící přístroj?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87494" y="2967335"/>
            <a:ext cx="369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C:\Users\jirinerad\AppData\Local\Microsoft\Windows\Temporary Internet Files\Content.IE5\P9QISXBU\MP9004018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3843" y="2330089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4262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6. Převeďte hodnotu z předchozího příkladu  v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kPa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348880"/>
            <a:ext cx="3322712" cy="3124944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    hPa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 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MPa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 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mPa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 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atm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jirinerad\AppData\Local\Microsoft\Windows\Temporary Internet Files\Content.IE5\RFSY565G\MP9004037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7687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4688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420888"/>
            <a:ext cx="3960440" cy="2664296"/>
          </a:xfrm>
        </p:spPr>
        <p:txBody>
          <a:bodyPr>
            <a:normAutofit fontScale="90000"/>
          </a:bodyPr>
          <a:lstStyle/>
          <a:p>
            <a:pPr marL="742950" indent="-742950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a)	129°C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b)	256°C  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	- 89°C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d)	- 39°C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29840" y="2967335"/>
            <a:ext cx="128432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171" name="Picture 3" descr="C:\Users\jirinerad\AppData\Local\Microsoft\Windows\Temporary Internet Files\Content.IE5\P9QISXBU\MP90039051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36912"/>
            <a:ext cx="2620885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404664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+mj-cs"/>
              </a:rPr>
              <a:t>7. Rtuť v teploměru změní své skupenství a začne tuhnout při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6718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9666299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Soutěž 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 – 8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 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tabule 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obrázků- </a:t>
            </a:r>
            <a:r>
              <a:rPr lang="cs-CZ" dirty="0" smtClean="0">
                <a:solidFill>
                  <a:schemeClr val="bg1"/>
                </a:solidFill>
              </a:rPr>
              <a:t>klipart – www.office.</a:t>
            </a:r>
            <a:r>
              <a:rPr lang="cs-CZ" dirty="0" err="1" smtClean="0">
                <a:solidFill>
                  <a:schemeClr val="bg1"/>
                </a:solidFill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284</TotalTime>
  <Words>167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1111111</vt:lpstr>
      <vt:lpstr>2</vt:lpstr>
      <vt:lpstr>3. Teploměr ukazuje ….  °C              …. °F</vt:lpstr>
      <vt:lpstr>44. Jaká látka v teploměru způsobuje změnou teploty její roztažnost ?</vt:lpstr>
      <vt:lpstr>5. Teplota je závislá i na atmosférickém tlaku vzduchu - kolik kPa ukazuje měřící přístroj?</vt:lpstr>
      <vt:lpstr>6. Převeďte hodnotu z předchozího příkladu  v  kPa  na</vt:lpstr>
      <vt:lpstr> a) 129°C b) 256°C   c) - 89°C d) - 39°C </vt:lpstr>
      <vt:lpstr>Snímek 9</vt:lpstr>
    </vt:vector>
  </TitlesOfParts>
  <Company>skola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Marek</dc:creator>
  <cp:lastModifiedBy>Dum</cp:lastModifiedBy>
  <cp:revision>25</cp:revision>
  <dcterms:created xsi:type="dcterms:W3CDTF">2012-11-14T09:17:36Z</dcterms:created>
  <dcterms:modified xsi:type="dcterms:W3CDTF">2013-12-28T14:20:23Z</dcterms:modified>
</cp:coreProperties>
</file>