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D6FF9811-BC68-4E9C-A0B4-298C9D82589C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471FF3FC-8B92-4B0A-8917-BED7D5CF6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37456" y="397843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153999" y="2060848"/>
            <a:ext cx="483600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200" dirty="0"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200" dirty="0"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64186355"/>
              </p:ext>
            </p:extLst>
          </p:nvPr>
        </p:nvGraphicFramePr>
        <p:xfrm>
          <a:off x="2861810" y="4725144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56184"/>
                <a:gridCol w="1764196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Oblasti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  fyziky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tx1"/>
                          </a:solidFill>
                        </a:rPr>
                        <a:t>VY_52_INOVACE_240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005433" y="3284984"/>
            <a:ext cx="513313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/>
              <a:t>Název vzdělávacího materiálu</a:t>
            </a:r>
            <a:endParaRPr lang="cs-CZ" sz="2800" dirty="0"/>
          </a:p>
          <a:p>
            <a:pPr algn="ctr"/>
            <a:r>
              <a:rPr lang="cs-CZ" sz="2800" cap="small" dirty="0" smtClean="0"/>
              <a:t>Znáte fyzikální obory?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0904" y="5805264"/>
            <a:ext cx="13892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/>
              <a:t>Mgr. </a:t>
            </a:r>
            <a:r>
              <a:rPr lang="cs-CZ" sz="1400" dirty="0" smtClean="0"/>
              <a:t>Jiří Nerad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9925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16. </a:t>
            </a:r>
            <a:r>
              <a:rPr lang="cs-CZ" sz="1400" dirty="0"/>
              <a:t>3</a:t>
            </a:r>
            <a:r>
              <a:rPr lang="cs-CZ" sz="1400" dirty="0" smtClean="0"/>
              <a:t>. 2012</a:t>
            </a:r>
          </a:p>
        </p:txBody>
      </p:sp>
    </p:spTree>
    <p:extLst>
      <p:ext uri="{BB962C8B-B14F-4D97-AF65-F5344CB8AC3E}">
        <p14:creationId xmlns:p14="http://schemas.microsoft.com/office/powerpoint/2010/main" xmlns="" val="89280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47256" y="1268760"/>
            <a:ext cx="6696744" cy="2808312"/>
          </a:xfrm>
        </p:spPr>
        <p:txBody>
          <a:bodyPr/>
          <a:lstStyle/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se vznikem a pohybem těles</a:t>
            </a:r>
          </a:p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historii planet</a:t>
            </a:r>
          </a:p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šíření a vznik světla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4514840" cy="9144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Obory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fyziky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Documents and Settings\jirinerad.ZSTELC\Local Settings\Temporary Internet Files\Content.IE5\60ZQ2JEQ\MP9004386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024844"/>
            <a:ext cx="1656184" cy="24842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864520" y="404664"/>
            <a:ext cx="33858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 algn="ctr">
              <a:buFont typeface="+mj-lt"/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 MECHANIKA</a:t>
            </a:r>
            <a:endParaRPr lang="cs-CZ" sz="32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6096000" cy="2959223"/>
          </a:xfrm>
        </p:spPr>
        <p:txBody>
          <a:bodyPr/>
          <a:lstStyle/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vývoj a vznik vesmíru</a:t>
            </a:r>
          </a:p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 vznik a šíření zvuku</a:t>
            </a:r>
          </a:p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 složení a stavbu atomu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4010784" cy="9144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Obory fyziky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1" name="Picture 3" descr="C:\Documents and Settings\jirinerad.ZSTELC\Local Settings\Temporary Internet Files\Content.IE5\Q9IKEWDZ\MC9002375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575540"/>
            <a:ext cx="2304256" cy="270286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131840" y="404664"/>
            <a:ext cx="2977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 algn="ctr">
              <a:buFont typeface="+mj-lt"/>
              <a:buAutoNum type="arabicPeriod" startAt="2"/>
            </a:pPr>
            <a:r>
              <a:rPr lang="cs-CZ" sz="3200" b="1" dirty="0" smtClean="0">
                <a:solidFill>
                  <a:srgbClr val="FF0000"/>
                </a:solidFill>
              </a:rPr>
              <a:t>AKUSTIKA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992888" cy="22322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32638" indent="-51435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 vznik  a  šíření  světla</a:t>
            </a:r>
          </a:p>
          <a:p>
            <a:pPr marL="532638" indent="-51435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 optimální  teploty vesmírných  těles</a:t>
            </a:r>
          </a:p>
          <a:p>
            <a:pPr marL="532638" indent="-51435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 vlastnosti  plynů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4010784" cy="9144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Obory fyziky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694156"/>
            <a:ext cx="2565110" cy="263919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438017" y="404664"/>
            <a:ext cx="23647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 algn="ctr">
              <a:buFont typeface="+mj-lt"/>
              <a:buAutoNum type="arabicPeriod" startAt="3"/>
            </a:pPr>
            <a:r>
              <a:rPr lang="cs-CZ" sz="3200" b="1" dirty="0" smtClean="0">
                <a:solidFill>
                  <a:srgbClr val="FF0000"/>
                </a:solidFill>
              </a:rPr>
              <a:t>OPTIKA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424936" cy="2714600"/>
          </a:xfrm>
        </p:spPr>
        <p:txBody>
          <a:bodyPr>
            <a:noAutofit/>
          </a:bodyPr>
          <a:lstStyle/>
          <a:p>
            <a:pPr marL="532638" indent="-51435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 dynamické  vlastnosti  vzduchu</a:t>
            </a:r>
          </a:p>
          <a:p>
            <a:pPr marL="532638" indent="-51435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 vesmírná tělesa  a  jejich pohyb</a:t>
            </a:r>
          </a:p>
          <a:p>
            <a:pPr marL="532638" indent="-51435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800" dirty="0" smtClean="0"/>
              <a:t>Zkoumá teplotní jevy </a:t>
            </a:r>
            <a:r>
              <a:rPr lang="cs-CZ" sz="2800" dirty="0" smtClean="0"/>
              <a:t>těles, vznik </a:t>
            </a:r>
            <a:r>
              <a:rPr lang="cs-CZ" sz="2800" dirty="0" smtClean="0"/>
              <a:t>a přenos tepla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3938776" cy="9144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Obory fyziky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Documents and Settings\jirinerad.ZSTELC\Local Settings\Temporary Internet Files\Content.IE5\Q9IKEWDZ\MC9000829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213894"/>
            <a:ext cx="2190669" cy="223443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43780" y="404664"/>
            <a:ext cx="47532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 algn="ctr">
              <a:buFont typeface="+mj-lt"/>
              <a:buAutoNum type="arabicPeriod" startAt="4"/>
            </a:pPr>
            <a:r>
              <a:rPr lang="cs-CZ" sz="3200" b="1" dirty="0" smtClean="0">
                <a:solidFill>
                  <a:srgbClr val="FF0000"/>
                </a:solidFill>
              </a:rPr>
              <a:t>TERMODYNAMIKA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640960" cy="2858616"/>
          </a:xfrm>
        </p:spPr>
        <p:txBody>
          <a:bodyPr>
            <a:noAutofit/>
          </a:bodyPr>
          <a:lstStyle/>
          <a:p>
            <a:pPr marL="532638" indent="-51435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400" dirty="0" smtClean="0"/>
              <a:t>Zkoumá popis různých druhů pohybů, ale nezabývá se jeho příčinami</a:t>
            </a:r>
          </a:p>
          <a:p>
            <a:pPr marL="532638" indent="-51435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400" dirty="0" smtClean="0"/>
              <a:t>Zkoumá vlastnosti kinematických těles</a:t>
            </a:r>
          </a:p>
          <a:p>
            <a:pPr marL="532638" indent="-51435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400" dirty="0" smtClean="0"/>
              <a:t>Zabývá se naukou o atomech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4226808" cy="9144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Obory fyziky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4940" y="404664"/>
            <a:ext cx="35309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 algn="ctr">
              <a:buFont typeface="+mj-lt"/>
              <a:buAutoNum type="arabicPeriod" startAt="5"/>
            </a:pPr>
            <a:r>
              <a:rPr lang="cs-CZ" sz="3200" b="1" dirty="0" smtClean="0">
                <a:solidFill>
                  <a:srgbClr val="FF0000"/>
                </a:solidFill>
              </a:rPr>
              <a:t>KINEMATIKA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352928" cy="2937519"/>
          </a:xfrm>
        </p:spPr>
        <p:txBody>
          <a:bodyPr>
            <a:normAutofit/>
          </a:bodyPr>
          <a:lstStyle/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Zabývá se vodivostí magnetů v cívkách </a:t>
            </a:r>
          </a:p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Zabývá se velikostmi elektrických a magnetických látek</a:t>
            </a:r>
          </a:p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Zabývá se elektromagnetickými vlastnostmi látek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3938776" cy="9144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Obory fyziky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Documents and Settings\jirinerad.ZSTELC\Local Settings\Temporary Internet Files\Content.IE5\Q9IKEWDZ\MC9003911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365104"/>
            <a:ext cx="1748342" cy="176385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21014" y="404664"/>
            <a:ext cx="59987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 algn="ctr">
              <a:buFont typeface="+mj-lt"/>
              <a:buAutoNum type="arabicPeriod" startAt="6"/>
            </a:pPr>
            <a:r>
              <a:rPr lang="cs-CZ" sz="3200" b="1" dirty="0" smtClean="0">
                <a:solidFill>
                  <a:srgbClr val="FF0000"/>
                </a:solidFill>
              </a:rPr>
              <a:t>ELEKTROMAGNETISMUS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496944" cy="3218656"/>
          </a:xfrm>
        </p:spPr>
        <p:txBody>
          <a:bodyPr>
            <a:normAutofit/>
          </a:bodyPr>
          <a:lstStyle/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Zkoumá druhy jader v atmosféře</a:t>
            </a:r>
          </a:p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Zkoumá oblast radioaktivity, jaderných reakcí , atomového jádra </a:t>
            </a:r>
          </a:p>
          <a:p>
            <a:pPr marL="475488" indent="-457200">
              <a:lnSpc>
                <a:spcPct val="150000"/>
              </a:lnSpc>
              <a:buSzPct val="100000"/>
              <a:buFont typeface="+mj-lt"/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Zkoumá velikosti magnetických polí v kosmu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4154800" cy="9144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Obory  fyziky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jirinerad\AppData\Local\Microsoft\Windows\Temporary Internet Files\Content.IE5\P9QISXBU\MC900310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40448"/>
            <a:ext cx="2304256" cy="1802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419308" y="404664"/>
            <a:ext cx="4402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 algn="ctr">
              <a:buFont typeface="+mj-lt"/>
              <a:buAutoNum type="arabicPeriod" startAt="7"/>
            </a:pPr>
            <a:r>
              <a:rPr lang="cs-CZ" sz="3200" b="1" dirty="0" smtClean="0">
                <a:solidFill>
                  <a:srgbClr val="FF0000"/>
                </a:solidFill>
              </a:rPr>
              <a:t>JADERNÁ FYZIKA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86978150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144180"/>
                <a:gridCol w="386426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 Point 2010(.</a:t>
                      </a: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Výběr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správné odpovědi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obrazovek: 7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práce, práce ve skupinkách, spolupráce s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vyučujícím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tabule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obrázků- obr . </a:t>
            </a:r>
            <a:r>
              <a:rPr lang="cs-CZ" dirty="0" smtClean="0">
                <a:solidFill>
                  <a:schemeClr val="bg1"/>
                </a:solidFill>
                <a:latin typeface="Century Gothic" pitchFamily="34" charset="0"/>
              </a:rPr>
              <a:t>klipart - </a:t>
            </a:r>
            <a:r>
              <a:rPr lang="cs-CZ" dirty="0" smtClean="0">
                <a:solidFill>
                  <a:schemeClr val="bg1"/>
                </a:solidFill>
              </a:rPr>
              <a:t>www.office.</a:t>
            </a:r>
            <a:r>
              <a:rPr lang="cs-CZ" smtClean="0">
                <a:solidFill>
                  <a:schemeClr val="bg1"/>
                </a:solidFill>
              </a:rPr>
              <a:t>microsoft.com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770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253</TotalTime>
  <Words>235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Živly</vt:lpstr>
      <vt:lpstr>Snímek 1</vt:lpstr>
      <vt:lpstr>Obory fyziky</vt:lpstr>
      <vt:lpstr>Obory fyziky</vt:lpstr>
      <vt:lpstr>Obory fyziky</vt:lpstr>
      <vt:lpstr>Obory fyziky</vt:lpstr>
      <vt:lpstr>Obory fyziky</vt:lpstr>
      <vt:lpstr>Obory fyziky</vt:lpstr>
      <vt:lpstr>Obory  fyziky</vt:lpstr>
      <vt:lpstr>Snímek 9</vt:lpstr>
    </vt:vector>
  </TitlesOfParts>
  <Company>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jirinerad</dc:creator>
  <cp:lastModifiedBy>Dum</cp:lastModifiedBy>
  <cp:revision>15</cp:revision>
  <dcterms:created xsi:type="dcterms:W3CDTF">2012-12-03T13:10:13Z</dcterms:created>
  <dcterms:modified xsi:type="dcterms:W3CDTF">2013-12-28T14:02:10Z</dcterms:modified>
</cp:coreProperties>
</file>