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5B42EEF-1B2F-4A1F-A7BE-67FC765E92F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9549E6A-C0B6-41AB-A8B5-A87BB8C32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B42EEF-1B2F-4A1F-A7BE-67FC765E92F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549E6A-C0B6-41AB-A8B5-A87BB8C32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5B42EEF-1B2F-4A1F-A7BE-67FC765E92F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9549E6A-C0B6-41AB-A8B5-A87BB8C32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B42EEF-1B2F-4A1F-A7BE-67FC765E92F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9549E6A-C0B6-41AB-A8B5-A87BB8C32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B42EEF-1B2F-4A1F-A7BE-67FC765E92F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9549E6A-C0B6-41AB-A8B5-A87BB8C32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B42EEF-1B2F-4A1F-A7BE-67FC765E92F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549E6A-C0B6-41AB-A8B5-A87BB8C32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B42EEF-1B2F-4A1F-A7BE-67FC765E92F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549E6A-C0B6-41AB-A8B5-A87BB8C32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5B42EEF-1B2F-4A1F-A7BE-67FC765E92F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9549E6A-C0B6-41AB-A8B5-A87BB8C32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5B42EEF-1B2F-4A1F-A7BE-67FC765E92F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9549E6A-C0B6-41AB-A8B5-A87BB8C32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B42EEF-1B2F-4A1F-A7BE-67FC765E92F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549E6A-C0B6-41AB-A8B5-A87BB8C32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B42EEF-1B2F-4A1F-A7BE-67FC765E92F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9549E6A-C0B6-41AB-A8B5-A87BB8C32D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5B42EEF-1B2F-4A1F-A7BE-67FC765E92F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9549E6A-C0B6-41AB-A8B5-A87BB8C32D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37456" y="397843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47326" y="2060848"/>
            <a:ext cx="4836003" cy="519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200" dirty="0">
                <a:solidFill>
                  <a:schemeClr val="bg1"/>
                </a:solidFill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 dirty="0">
                <a:solidFill>
                  <a:schemeClr val="bg1"/>
                </a:solidFill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25775151"/>
              </p:ext>
            </p:extLst>
          </p:nvPr>
        </p:nvGraphicFramePr>
        <p:xfrm>
          <a:off x="2861810" y="4653136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Century Gothic" pitchFamily="34" charset="0"/>
                        </a:rPr>
                        <a:t>Vzdělávací oblast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entury Gothic" pitchFamily="34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Century Gothic" pitchFamily="34" charset="0"/>
                        </a:rPr>
                        <a:t>Člověk a příroda</a:t>
                      </a:r>
                      <a:endParaRPr lang="cs-CZ" sz="1200" dirty="0">
                        <a:solidFill>
                          <a:schemeClr val="bg1"/>
                        </a:solidFill>
                        <a:latin typeface="Century Gothic" pitchFamily="34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Century Gothic" pitchFamily="34" charset="0"/>
                        </a:rPr>
                        <a:t>Předmět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entury Gothic" pitchFamily="34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Century Gothic" pitchFamily="34" charset="0"/>
                          <a:ea typeface="+mn-ea"/>
                        </a:rPr>
                        <a:t>Fyzika</a:t>
                      </a:r>
                      <a:endParaRPr lang="cs-CZ" sz="1200" dirty="0">
                        <a:solidFill>
                          <a:schemeClr val="bg1"/>
                        </a:solidFill>
                        <a:latin typeface="Century Gothic" pitchFamily="34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Century Gothic" pitchFamily="34" charset="0"/>
                        </a:rPr>
                        <a:t>Téma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entury Gothic" pitchFamily="34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Century Gothic" pitchFamily="34" charset="0"/>
                          <a:ea typeface="Arial Unicode MS"/>
                        </a:rPr>
                        <a:t>Zábavná fyzika</a:t>
                      </a:r>
                      <a:endParaRPr lang="cs-CZ" sz="1200" dirty="0">
                        <a:solidFill>
                          <a:schemeClr val="bg1"/>
                        </a:solidFill>
                        <a:latin typeface="Century Gothic" pitchFamily="34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Century Gothic" pitchFamily="34" charset="0"/>
                        </a:rPr>
                        <a:t>Určeno pro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entury Gothic" pitchFamily="34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latin typeface="Century Gothic" pitchFamily="34" charset="0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Century Gothic" pitchFamily="34" charset="0"/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latin typeface="Century Gothic" pitchFamily="34" charset="0"/>
                        </a:rPr>
                        <a:t>ročník</a:t>
                      </a:r>
                      <a:endParaRPr lang="cs-CZ" sz="1200" dirty="0">
                        <a:solidFill>
                          <a:schemeClr val="bg1"/>
                        </a:solidFill>
                        <a:latin typeface="Century Gothic" pitchFamily="34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Century Gothic" pitchFamily="34" charset="0"/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entury Gothic" pitchFamily="34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entury Gothic" pitchFamily="34" charset="0"/>
                        </a:rPr>
                        <a:t>VY_52_INOVACE_244</a:t>
                      </a:r>
                      <a:endParaRPr lang="cs-CZ" sz="1200" dirty="0">
                        <a:solidFill>
                          <a:schemeClr val="tx1"/>
                        </a:solidFill>
                        <a:latin typeface="Century Gothic" pitchFamily="34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439652" y="3212976"/>
            <a:ext cx="62646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Century Gothic" pitchFamily="34" charset="0"/>
              </a:rPr>
              <a:t>Název vzdělávacího materiálu</a:t>
            </a:r>
            <a:endParaRPr lang="cs-CZ" sz="2800" dirty="0">
              <a:solidFill>
                <a:schemeClr val="bg1"/>
              </a:solidFill>
              <a:latin typeface="Century Gothic" pitchFamily="34" charset="0"/>
            </a:endParaRPr>
          </a:p>
          <a:p>
            <a:pPr algn="ctr"/>
            <a:r>
              <a:rPr lang="cs-CZ" sz="2800" cap="small" smtClean="0">
                <a:solidFill>
                  <a:schemeClr val="bg1"/>
                </a:solidFill>
                <a:latin typeface="Century Gothic" pitchFamily="34" charset="0"/>
              </a:rPr>
              <a:t>křížovka ve fyzice</a:t>
            </a:r>
            <a:endParaRPr lang="cs-CZ" sz="2800" dirty="0">
              <a:solidFill>
                <a:schemeClr val="bg1"/>
              </a:solidFill>
              <a:latin typeface="Century Gothic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43735" y="5805264"/>
            <a:ext cx="12835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schemeClr val="bg1"/>
                </a:solidFill>
              </a:rPr>
              <a:t>Mgr. </a:t>
            </a:r>
            <a:r>
              <a:rPr lang="cs-CZ" sz="1400" dirty="0" smtClean="0">
                <a:solidFill>
                  <a:schemeClr val="bg1"/>
                </a:solidFill>
              </a:rPr>
              <a:t>Jiří  Nerad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5805264"/>
            <a:ext cx="10359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18. 6. 2012</a:t>
            </a:r>
          </a:p>
        </p:txBody>
      </p:sp>
    </p:spTree>
    <p:extLst>
      <p:ext uri="{BB962C8B-B14F-4D97-AF65-F5344CB8AC3E}">
        <p14:creationId xmlns:p14="http://schemas.microsoft.com/office/powerpoint/2010/main" xmlns="" val="1675406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KŘÍŽOVKA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   1. Obor fyziky zkoumající pohyby těles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            -    -    -    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   -    -    -    -          / 4 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1955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 2. základní jednotka mechanické práce</a:t>
            </a:r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-    -    -  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   -                  / 4 /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KŘÍŽOVKA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247382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3.  Fyzikální veličina - Q</a:t>
            </a:r>
          </a:p>
          <a:p>
            <a:endParaRPr lang="cs-CZ" dirty="0">
              <a:solidFill>
                <a:schemeClr val="accent1"/>
              </a:solidFill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-   </a:t>
            </a:r>
            <a:r>
              <a:rPr lang="cs-CZ" dirty="0" smtClean="0"/>
              <a:t>-   -   -   -              / 1 /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KŘÍŽOVKA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4195225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229600" cy="4093915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4.  Švédský fyzik </a:t>
            </a:r>
            <a:r>
              <a:rPr lang="cs-CZ" sz="4400" dirty="0" err="1" smtClean="0">
                <a:solidFill>
                  <a:schemeClr val="accent1"/>
                </a:solidFill>
              </a:rPr>
              <a:t>Anders</a:t>
            </a:r>
            <a:endParaRPr lang="cs-CZ" dirty="0" smtClean="0">
              <a:solidFill>
                <a:schemeClr val="accent1"/>
              </a:solidFill>
            </a:endParaRPr>
          </a:p>
          <a:p>
            <a:endParaRPr lang="cs-CZ" dirty="0">
              <a:solidFill>
                <a:schemeClr val="accent1"/>
              </a:solidFill>
            </a:endParaRPr>
          </a:p>
          <a:p>
            <a:pPr>
              <a:buNone/>
            </a:pPr>
            <a:r>
              <a:rPr lang="cs-CZ" dirty="0" smtClean="0"/>
              <a:t>                    - 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  -   -   -   -   -        / 2 /</a:t>
            </a:r>
            <a:endParaRPr lang="cs-CZ" dirty="0"/>
          </a:p>
        </p:txBody>
      </p:sp>
      <p:pic>
        <p:nvPicPr>
          <p:cNvPr id="2050" name="Picture 2" descr="C:\Users\jirinerad\AppData\Local\Microsoft\Windows\Temporary Internet Files\Content.IE5\P9QISXBU\MP9003372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84612"/>
            <a:ext cx="3081536" cy="2351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KŘÍŽOVKA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1631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725144"/>
            <a:ext cx="1244824" cy="1143000"/>
          </a:xfrm>
        </p:spPr>
        <p:txBody>
          <a:bodyPr/>
          <a:lstStyle/>
          <a:p>
            <a:r>
              <a:rPr lang="cs-CZ" dirty="0" smtClean="0"/>
              <a:t>°F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2646859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   5. Německý fyzik - teplotní stupeň</a:t>
            </a:r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-  -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 -  -  -  -  -  -                / 3 /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9600" y="4059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KŘÍŽOVKA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4674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509120"/>
            <a:ext cx="3549080" cy="1143000"/>
          </a:xfrm>
        </p:spPr>
        <p:txBody>
          <a:bodyPr/>
          <a:lstStyle/>
          <a:p>
            <a:r>
              <a:rPr lang="cs-CZ" dirty="0" smtClean="0"/>
              <a:t>led, voda...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2934891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  6. Změna skupenství</a:t>
            </a:r>
          </a:p>
          <a:p>
            <a:endParaRPr lang="cs-CZ" dirty="0">
              <a:solidFill>
                <a:schemeClr val="accent1"/>
              </a:solidFill>
            </a:endParaRPr>
          </a:p>
          <a:p>
            <a:endParaRPr lang="cs-CZ" dirty="0" smtClean="0">
              <a:solidFill>
                <a:schemeClr val="accent1"/>
              </a:solidFill>
            </a:endParaRP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-    -   </a:t>
            </a:r>
            <a:r>
              <a:rPr lang="cs-CZ" dirty="0" smtClean="0">
                <a:solidFill>
                  <a:srgbClr val="FF0000"/>
                </a:solidFill>
              </a:rPr>
              <a:t> -    </a:t>
            </a:r>
            <a:r>
              <a:rPr lang="cs-CZ" dirty="0" smtClean="0"/>
              <a:t>-            / 3 /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KŘÍŽOVKA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06906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941168"/>
            <a:ext cx="2396952" cy="1143000"/>
          </a:xfrm>
        </p:spPr>
        <p:txBody>
          <a:bodyPr/>
          <a:lstStyle/>
          <a:p>
            <a:r>
              <a:rPr lang="cs-CZ" dirty="0" smtClean="0"/>
              <a:t>káva....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3366939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   7. Nádoby využívající varu kapaliny při přípravě nápojů</a:t>
            </a:r>
          </a:p>
          <a:p>
            <a:endParaRPr lang="cs-CZ" dirty="0" smtClean="0">
              <a:solidFill>
                <a:schemeClr val="accent1"/>
              </a:solidFill>
            </a:endParaRPr>
          </a:p>
          <a:p>
            <a:endParaRPr lang="cs-CZ" dirty="0" smtClean="0">
              <a:solidFill>
                <a:schemeClr val="accent1"/>
              </a:solidFill>
            </a:endParaRP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- 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  -   -   -   -   -   -         / 2 /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KŘÍŽOVKA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612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437112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Starší jednotka - koňská 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2790875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   8. Základní jednotka výkonu</a:t>
            </a:r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-    -   </a:t>
            </a:r>
            <a:r>
              <a:rPr lang="cs-CZ" dirty="0" smtClean="0">
                <a:solidFill>
                  <a:srgbClr val="FF0000"/>
                </a:solidFill>
              </a:rPr>
              <a:t> -     </a:t>
            </a:r>
            <a:r>
              <a:rPr lang="cs-CZ" dirty="0" smtClean="0"/>
              <a:t>-             / 3 /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KŘÍŽOVKA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8950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581128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latinsky - kinetická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3078907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   9. Druh energie </a:t>
            </a:r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-   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smtClean="0"/>
              <a:t>  -   -   -   -   -   -       / 2 /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KŘÍŽOVKA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34672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653136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heuréka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322292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    10. Osobnost ze Syrakus</a:t>
            </a:r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-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 -  -  -  -  -  -  -       / 2 /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KŘÍŽOVKA</a:t>
            </a:r>
            <a:endParaRPr kumimoji="0" lang="cs-CZ" sz="48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92388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08673269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496406"/>
                <a:gridCol w="4512034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 Point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2010(.</a:t>
                      </a: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Křížovka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obrazovek: 10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Samostatná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práce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Interaktivní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tabule, počítačová učebna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 Zdroje textů a obrázků - </a:t>
            </a:r>
            <a:r>
              <a:rPr lang="cs-CZ" dirty="0" smtClean="0"/>
              <a:t>klipart - www.office.</a:t>
            </a:r>
            <a:r>
              <a:rPr lang="cs-CZ" smtClean="0"/>
              <a:t>microsoft.com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9127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85</TotalTime>
  <Words>284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Snímek 1</vt:lpstr>
      <vt:lpstr>KŘÍŽOVKA</vt:lpstr>
      <vt:lpstr>KŘÍŽOVKA</vt:lpstr>
      <vt:lpstr>KŘÍŽOVKA</vt:lpstr>
      <vt:lpstr>Snímek 5</vt:lpstr>
      <vt:lpstr>°F</vt:lpstr>
      <vt:lpstr>led, voda...</vt:lpstr>
      <vt:lpstr>káva....</vt:lpstr>
      <vt:lpstr>Starší jednotka - koňská síla</vt:lpstr>
      <vt:lpstr>latinsky - kinetická</vt:lpstr>
      <vt:lpstr>heuréka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Nerad Jiří</dc:creator>
  <cp:lastModifiedBy>Dum</cp:lastModifiedBy>
  <cp:revision>15</cp:revision>
  <dcterms:created xsi:type="dcterms:W3CDTF">2012-12-07T19:19:23Z</dcterms:created>
  <dcterms:modified xsi:type="dcterms:W3CDTF">2013-12-28T13:46:50Z</dcterms:modified>
</cp:coreProperties>
</file>