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23BC4E-6713-4BEB-B758-E50792623C9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F36071-3781-4D86-94A9-6D1145760B3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0240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F36071-3781-4D86-94A9-6D1145760B3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12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658BD54A-B4C4-448F-A253-3665BAD5FCE0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145F2731-03C5-48B8-B1C6-508F71D9B28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9512" y="3645024"/>
            <a:ext cx="9144000" cy="4663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50" dirty="0">
                <a:latin typeface="Cambria" pitchFamily="18" charset="0"/>
              </a:rPr>
              <a:t>Název projektu: Individuální výukou k lepším </a:t>
            </a:r>
            <a:r>
              <a:rPr lang="cs-CZ" sz="1050" dirty="0" smtClean="0">
                <a:latin typeface="Cambria" pitchFamily="18" charset="0"/>
              </a:rPr>
              <a:t>výsledkům</a:t>
            </a:r>
          </a:p>
          <a:p>
            <a:pPr algn="ctr">
              <a:lnSpc>
                <a:spcPct val="150000"/>
              </a:lnSpc>
            </a:pPr>
            <a:r>
              <a:rPr lang="cs-CZ" sz="1050" dirty="0" smtClean="0">
                <a:latin typeface="Cambria" pitchFamily="18" charset="0"/>
              </a:rPr>
              <a:t>Příjemce: Základní škola Telč, Masarykova 141, příspěvková organizace</a:t>
            </a:r>
            <a:endParaRPr lang="cs-CZ" sz="1050" dirty="0">
              <a:latin typeface="Cambria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63240214"/>
              </p:ext>
            </p:extLst>
          </p:nvPr>
        </p:nvGraphicFramePr>
        <p:xfrm>
          <a:off x="2861810" y="4437112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Měření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 v  praxi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VY_52_INOVACE-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218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483768" y="2564904"/>
            <a:ext cx="41764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100" b="1" dirty="0">
                <a:solidFill>
                  <a:schemeClr val="bg1"/>
                </a:solidFill>
              </a:rPr>
              <a:t>Název vzdělávacího materiálu</a:t>
            </a:r>
            <a:endParaRPr lang="cs-CZ" sz="2100" dirty="0">
              <a:solidFill>
                <a:schemeClr val="bg1"/>
              </a:solidFill>
            </a:endParaRPr>
          </a:p>
          <a:p>
            <a:pPr algn="ctr"/>
            <a:r>
              <a:rPr lang="cs-CZ" sz="2100" cap="small" dirty="0" smtClean="0">
                <a:solidFill>
                  <a:schemeClr val="bg1"/>
                </a:solidFill>
              </a:rPr>
              <a:t>Logické převody v našem životě</a:t>
            </a:r>
            <a:endParaRPr lang="cs-CZ" sz="21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43735" y="5805264"/>
            <a:ext cx="12835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/>
              <a:t>Mgr. </a:t>
            </a:r>
            <a:r>
              <a:rPr lang="cs-CZ" sz="1400" dirty="0" smtClean="0"/>
              <a:t>Jiří  Nerad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78813" y="5848525"/>
            <a:ext cx="9941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24. 10 2011</a:t>
            </a:r>
          </a:p>
        </p:txBody>
      </p:sp>
    </p:spTree>
    <p:extLst>
      <p:ext uri="{BB962C8B-B14F-4D97-AF65-F5344CB8AC3E}">
        <p14:creationId xmlns="" xmlns:p14="http://schemas.microsoft.com/office/powerpoint/2010/main" val="367738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Určete správně pořadí dívek ve skoku vysokém.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Škola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69294792"/>
              </p:ext>
            </p:extLst>
          </p:nvPr>
        </p:nvGraphicFramePr>
        <p:xfrm>
          <a:off x="1524000" y="2996952"/>
          <a:ext cx="6096000" cy="2304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Petra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m 50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Alena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Sylva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15,5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Milada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1000,5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074692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Seřaďte vzestupně výšky nás, kteří bydlí v našem domku na vsi.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Doma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48347767"/>
              </p:ext>
            </p:extLst>
          </p:nvPr>
        </p:nvGraphicFramePr>
        <p:xfrm>
          <a:off x="1055948" y="2636910"/>
          <a:ext cx="7032105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4035"/>
                <a:gridCol w="2344035"/>
                <a:gridCol w="2344035"/>
              </a:tblGrid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Emil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Dagmara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1m 58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18,05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Vašek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1085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Sabinka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1,58</a:t>
                      </a:r>
                      <a:r>
                        <a:rPr lang="cs-CZ" baseline="0" dirty="0" smtClean="0"/>
                        <a:t>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330672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Seřaďte délky stromů v našem lese před pořezáním na metrové části, které jsme po odvětvení větví naměřili (sestupně).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3. příroda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40238874"/>
              </p:ext>
            </p:extLst>
          </p:nvPr>
        </p:nvGraphicFramePr>
        <p:xfrm>
          <a:off x="1139789" y="3068960"/>
          <a:ext cx="6864423" cy="3001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8141"/>
                <a:gridCol w="2288141"/>
                <a:gridCol w="2288141"/>
              </a:tblGrid>
              <a:tr h="500324">
                <a:tc>
                  <a:txBody>
                    <a:bodyPr/>
                    <a:lstStyle/>
                    <a:p>
                      <a:r>
                        <a:rPr lang="cs-CZ" dirty="0" smtClean="0"/>
                        <a:t>buk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9m</a:t>
                      </a:r>
                      <a:r>
                        <a:rPr lang="cs-CZ" baseline="0" dirty="0" smtClean="0"/>
                        <a:t> 58 cm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500324">
                <a:tc>
                  <a:txBody>
                    <a:bodyPr/>
                    <a:lstStyle/>
                    <a:p>
                      <a:r>
                        <a:rPr lang="cs-CZ" dirty="0" smtClean="0"/>
                        <a:t>smrk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5,98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500324">
                <a:tc>
                  <a:txBody>
                    <a:bodyPr/>
                    <a:lstStyle/>
                    <a:p>
                      <a:r>
                        <a:rPr lang="cs-CZ" dirty="0" smtClean="0"/>
                        <a:t>topol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9,05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500324">
                <a:tc>
                  <a:txBody>
                    <a:bodyPr/>
                    <a:lstStyle/>
                    <a:p>
                      <a:r>
                        <a:rPr lang="cs-CZ" dirty="0" smtClean="0"/>
                        <a:t>borovice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 m 85 cm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500324">
                <a:tc>
                  <a:txBody>
                    <a:bodyPr/>
                    <a:lstStyle/>
                    <a:p>
                      <a:r>
                        <a:rPr lang="cs-CZ" dirty="0" smtClean="0"/>
                        <a:t>modřín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9005 mm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500324">
                <a:tc>
                  <a:txBody>
                    <a:bodyPr/>
                    <a:lstStyle/>
                    <a:p>
                      <a:r>
                        <a:rPr lang="cs-CZ" dirty="0" smtClean="0"/>
                        <a:t>olše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5,89 m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681090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="" xmlns:p14="http://schemas.microsoft.com/office/powerpoint/2010/main" val="3630451799"/>
              </p:ext>
            </p:extLst>
          </p:nvPr>
        </p:nvGraphicFramePr>
        <p:xfrm>
          <a:off x="642392" y="2636912"/>
          <a:ext cx="7859217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0153"/>
                <a:gridCol w="1581645"/>
                <a:gridCol w="2547680"/>
                <a:gridCol w="261973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Obraz</a:t>
                      </a:r>
                      <a:endParaRPr lang="cs-CZ" dirty="0"/>
                    </a:p>
                  </a:txBody>
                  <a:tcPr marL="103952" marR="103952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0,40  m</a:t>
                      </a:r>
                      <a:endParaRPr lang="cs-CZ" dirty="0"/>
                    </a:p>
                  </a:txBody>
                  <a:tcPr marL="103952" marR="1039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cm</a:t>
                      </a:r>
                      <a:endParaRPr lang="cs-CZ" dirty="0"/>
                    </a:p>
                  </a:txBody>
                  <a:tcPr marL="103952" marR="10395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dm</a:t>
                      </a:r>
                      <a:endParaRPr lang="cs-CZ" dirty="0"/>
                    </a:p>
                  </a:txBody>
                  <a:tcPr marL="103952" marR="1039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Okno</a:t>
                      </a:r>
                      <a:endParaRPr lang="cs-CZ" dirty="0"/>
                    </a:p>
                  </a:txBody>
                  <a:tcPr marL="103952" marR="103952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0,85  m</a:t>
                      </a:r>
                      <a:endParaRPr lang="cs-CZ" dirty="0"/>
                    </a:p>
                  </a:txBody>
                  <a:tcPr marL="103952" marR="1039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2" marR="10395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2" marR="1039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Stůl</a:t>
                      </a:r>
                      <a:endParaRPr lang="cs-CZ" dirty="0"/>
                    </a:p>
                  </a:txBody>
                  <a:tcPr marL="103952" marR="103952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1,90</a:t>
                      </a:r>
                      <a:r>
                        <a:rPr lang="cs-CZ" baseline="0" dirty="0" smtClean="0"/>
                        <a:t>  m</a:t>
                      </a:r>
                      <a:endParaRPr lang="cs-CZ" dirty="0"/>
                    </a:p>
                  </a:txBody>
                  <a:tcPr marL="103952" marR="1039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2" marR="10395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2" marR="1039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Televize</a:t>
                      </a:r>
                      <a:endParaRPr lang="cs-CZ" dirty="0"/>
                    </a:p>
                  </a:txBody>
                  <a:tcPr marL="103952" marR="103952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0,95</a:t>
                      </a:r>
                      <a:r>
                        <a:rPr lang="cs-CZ" baseline="0" dirty="0" smtClean="0"/>
                        <a:t>  m</a:t>
                      </a:r>
                      <a:endParaRPr lang="cs-CZ" dirty="0"/>
                    </a:p>
                  </a:txBody>
                  <a:tcPr marL="103952" marR="1039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2" marR="103952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2" marR="10395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Skříňka</a:t>
                      </a:r>
                      <a:endParaRPr lang="cs-CZ" dirty="0"/>
                    </a:p>
                  </a:txBody>
                  <a:tcPr marL="103952" marR="103952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2,52  m</a:t>
                      </a:r>
                      <a:endParaRPr lang="cs-CZ" dirty="0"/>
                    </a:p>
                  </a:txBody>
                  <a:tcPr marL="103952" marR="10395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03952" marR="103952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03952" marR="103952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Pokojíček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88393" y="1988840"/>
            <a:ext cx="1814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Správně převeďte.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572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Určete pořadí turnaje ve skoku dalekém dvojic od prvního do pátého místa.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sport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99241221"/>
              </p:ext>
            </p:extLst>
          </p:nvPr>
        </p:nvGraphicFramePr>
        <p:xfrm>
          <a:off x="1379984" y="3212976"/>
          <a:ext cx="6384032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0032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Eda a Karolína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402 cm - 388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Aleš a Vlaďka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420 cm - 369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Jirka</a:t>
                      </a:r>
                      <a:r>
                        <a:rPr lang="cs-CZ" baseline="0" dirty="0" smtClean="0"/>
                        <a:t> a Petra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4,3 m - 3,75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Vít a Olina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412 cm - 3,89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Jarda a Barbora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399</a:t>
                      </a:r>
                      <a:r>
                        <a:rPr lang="cs-CZ" baseline="0" dirty="0" smtClean="0"/>
                        <a:t> cm - </a:t>
                      </a:r>
                      <a:r>
                        <a:rPr lang="cs-CZ" dirty="0" smtClean="0"/>
                        <a:t>4,19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67290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8744334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</a:rPr>
                        <a:t>Power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Point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(.</a:t>
                      </a:r>
                      <a:r>
                        <a:rPr lang="cs-CZ" sz="1400" b="0" dirty="0" err="1">
                          <a:solidFill>
                            <a:schemeClr val="tx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 Soutěž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obrazovek: 6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Samostatná práce, práce ve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skupinkách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 Pracovní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listy pro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žáky, interaktivní tabule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Zdroje textů a obrázků- </a:t>
            </a:r>
            <a:r>
              <a:rPr lang="cs-CZ" dirty="0" smtClean="0"/>
              <a:t>klipart -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6092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128</TotalTime>
  <Words>279</Words>
  <Application>Microsoft Office PowerPoint</Application>
  <PresentationFormat>Předvádění na obrazovce (4:3)</PresentationFormat>
  <Paragraphs>92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BlackTie</vt:lpstr>
      <vt:lpstr>Snímek 1</vt:lpstr>
      <vt:lpstr>1. Škola</vt:lpstr>
      <vt:lpstr>2. Doma</vt:lpstr>
      <vt:lpstr>3. příroda</vt:lpstr>
      <vt:lpstr>4. Pokojíček</vt:lpstr>
      <vt:lpstr>5. sport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13</cp:revision>
  <dcterms:created xsi:type="dcterms:W3CDTF">2012-12-02T10:05:32Z</dcterms:created>
  <dcterms:modified xsi:type="dcterms:W3CDTF">2013-12-28T13:40:36Z</dcterms:modified>
</cp:coreProperties>
</file>