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B01B784-744B-4FC9-8DF2-E0E9D0B1411D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E0CB57-8B0A-404E-8A9C-4A2DF97D4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5536" y="2348880"/>
            <a:ext cx="4083169" cy="4485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schemeClr val="bg1"/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000" dirty="0">
                <a:solidFill>
                  <a:schemeClr val="bg1"/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510998892"/>
              </p:ext>
            </p:extLst>
          </p:nvPr>
        </p:nvGraphicFramePr>
        <p:xfrm>
          <a:off x="5220072" y="3717032"/>
          <a:ext cx="3420380" cy="1296145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Fyzika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mbria" pitchFamily="18" charset="0"/>
                          <a:ea typeface="Arial Unicode MS"/>
                        </a:rPr>
                        <a:t>Fyzikální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mbria" pitchFamily="18" charset="0"/>
                          <a:ea typeface="Arial Unicode MS"/>
                        </a:rPr>
                        <a:t> vynálezci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VY_52_INOVACE_235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0" y="3356992"/>
            <a:ext cx="47605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Název vzdělávacího materiálu</a:t>
            </a:r>
            <a:endParaRPr lang="cs-CZ" sz="2800" dirty="0">
              <a:solidFill>
                <a:schemeClr val="bg1"/>
              </a:solidFill>
            </a:endParaRPr>
          </a:p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Osobnosti, vynálezci, objevy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44087" y="5805264"/>
            <a:ext cx="128285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/>
              <a:t>Mgr. </a:t>
            </a:r>
            <a:r>
              <a:rPr lang="cs-CZ" sz="1400" dirty="0" smtClean="0"/>
              <a:t>Jiří Nerad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4" y="5805264"/>
            <a:ext cx="105990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20. </a:t>
            </a:r>
            <a:r>
              <a:rPr lang="cs-CZ" sz="1400" dirty="0"/>
              <a:t>6</a:t>
            </a:r>
            <a:r>
              <a:rPr lang="cs-CZ" sz="1400" dirty="0" smtClean="0"/>
              <a:t>. 2012</a:t>
            </a:r>
          </a:p>
        </p:txBody>
      </p:sp>
    </p:spTree>
    <p:extLst>
      <p:ext uri="{BB962C8B-B14F-4D97-AF65-F5344CB8AC3E}">
        <p14:creationId xmlns="" xmlns:p14="http://schemas.microsoft.com/office/powerpoint/2010/main" val="1051037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Bratři </a:t>
            </a:r>
            <a:r>
              <a:rPr lang="cs-CZ" dirty="0" err="1" smtClean="0"/>
              <a:t>Montgolfiérové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– horkovzdušný balón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 – horkovzdušnou troubu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 – horkovzdušnou pec</a:t>
            </a:r>
            <a:endParaRPr lang="cs-CZ" dirty="0"/>
          </a:p>
        </p:txBody>
      </p:sp>
      <p:pic>
        <p:nvPicPr>
          <p:cNvPr id="1026" name="Picture 2" descr="C:\Users\jirinerad\AppData\Local\Microsoft\Windows\Temporary Internet Files\Content.IE5\RFSY565G\MP9001454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9464" y="1556792"/>
            <a:ext cx="1756792" cy="11521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irinerad\AppData\Local\Microsoft\Windows\Temporary Internet Files\Content.IE5\MGAOWZGT\MP9004305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5772" y="2996951"/>
            <a:ext cx="2059632" cy="15234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irinerad\AppData\Local\Microsoft\Windows\Temporary Internet Files\Content.IE5\RFSY565G\MC9003515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9925" y="4873624"/>
            <a:ext cx="1711325" cy="178276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46790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…a přece se točí…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84934"/>
            <a:ext cx="7239000" cy="4846320"/>
          </a:xfrm>
        </p:spPr>
        <p:txBody>
          <a:bodyPr/>
          <a:lstStyle/>
          <a:p>
            <a:r>
              <a:rPr lang="cs-CZ" dirty="0" smtClean="0"/>
              <a:t>A – Galileo  Galilei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 – Albert  Einstein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 – Archimédes</a:t>
            </a:r>
            <a:endParaRPr lang="cs-CZ" dirty="0"/>
          </a:p>
        </p:txBody>
      </p:sp>
      <p:pic>
        <p:nvPicPr>
          <p:cNvPr id="2050" name="Picture 2" descr="C:\Users\jirinerad\AppData\Local\Microsoft\Windows\Temporary Internet Files\Content.IE5\73CJ47K8\MC9002334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763" y="1628800"/>
            <a:ext cx="2459037" cy="113913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irinerad\AppData\Local\Microsoft\Windows\Temporary Internet Files\Content.IE5\RFSY565G\MP9004009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996952"/>
            <a:ext cx="2232248" cy="12241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irinerad\AppData\Local\Microsoft\Windows\Temporary Internet Files\Content.IE5\P9QISXBU\MC9002337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1186" y="4653136"/>
            <a:ext cx="2167078" cy="13303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34077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712968" cy="6529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3. Se jménem Lorda </a:t>
            </a:r>
            <a:r>
              <a:rPr lang="cs-CZ" dirty="0" err="1" smtClean="0"/>
              <a:t>Kelvina</a:t>
            </a:r>
            <a:r>
              <a:rPr lang="cs-CZ" dirty="0" smtClean="0"/>
              <a:t> je spojená jednotka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2602632" cy="3412976"/>
          </a:xfrm>
        </p:spPr>
        <p:txBody>
          <a:bodyPr/>
          <a:lstStyle/>
          <a:p>
            <a:r>
              <a:rPr lang="cs-CZ" dirty="0" smtClean="0"/>
              <a:t>A – tlaku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 – teploty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 – rychlosti</a:t>
            </a:r>
            <a:endParaRPr lang="cs-CZ" dirty="0"/>
          </a:p>
        </p:txBody>
      </p:sp>
      <p:pic>
        <p:nvPicPr>
          <p:cNvPr id="3074" name="Picture 2" descr="C:\Users\jirinerad\AppData\Local\Microsoft\Windows\Temporary Internet Files\Content.IE5\MGAOWZGT\MC9004041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340768"/>
            <a:ext cx="1825625" cy="14732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irinerad\AppData\Local\Microsoft\Windows\Temporary Internet Files\Content.IE5\73CJ47K8\MC9002904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996952"/>
            <a:ext cx="728804" cy="15593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irinerad\AppData\Local\Microsoft\Windows\Temporary Internet Files\Content.IE5\MGAOWZGT\MP9004387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365104"/>
            <a:ext cx="1889408" cy="180554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64841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4. Rudolf Diesel zkonstruoval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3178697" cy="3815162"/>
          </a:xfrm>
        </p:spPr>
        <p:txBody>
          <a:bodyPr/>
          <a:lstStyle/>
          <a:p>
            <a:r>
              <a:rPr lang="cs-CZ" dirty="0" smtClean="0"/>
              <a:t>A – vznětový motor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 – naftové čerpadlo</a:t>
            </a:r>
          </a:p>
          <a:p>
            <a:endParaRPr lang="cs-CZ" dirty="0"/>
          </a:p>
          <a:p>
            <a:pPr>
              <a:buNone/>
            </a:pPr>
            <a:endParaRPr lang="cs-CZ" dirty="0"/>
          </a:p>
          <a:p>
            <a:r>
              <a:rPr lang="cs-CZ" dirty="0" smtClean="0"/>
              <a:t>C – vznášedlo</a:t>
            </a:r>
            <a:endParaRPr lang="cs-CZ" dirty="0"/>
          </a:p>
        </p:txBody>
      </p:sp>
      <p:pic>
        <p:nvPicPr>
          <p:cNvPr id="4098" name="Picture 2" descr="C:\Users\jirinerad\AppData\Local\Microsoft\Windows\Temporary Internet Files\Content.IE5\73CJ47K8\MC90044035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12776"/>
            <a:ext cx="2808312" cy="17014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irinerad\AppData\Local\Microsoft\Windows\Temporary Internet Files\Content.IE5\73CJ47K8\MC9002167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140968"/>
            <a:ext cx="1826057" cy="13395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irinerad\AppData\Local\Microsoft\Windows\Temporary Internet Files\Content.IE5\MGAOWZGT\MC9002373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581128"/>
            <a:ext cx="2354263" cy="15121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3212932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5. Žárovku v 19.století vynalezl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3754760" cy="341297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 – Mikuláš </a:t>
            </a:r>
            <a:r>
              <a:rPr lang="cs-CZ" dirty="0" err="1" smtClean="0"/>
              <a:t>Koperník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 – Thomas </a:t>
            </a:r>
            <a:r>
              <a:rPr lang="cs-CZ" dirty="0" err="1" smtClean="0"/>
              <a:t>Alva</a:t>
            </a:r>
            <a:r>
              <a:rPr lang="cs-CZ" dirty="0" smtClean="0"/>
              <a:t> Edison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 – </a:t>
            </a:r>
            <a:r>
              <a:rPr lang="cs-CZ" dirty="0" err="1" smtClean="0"/>
              <a:t>Anders</a:t>
            </a:r>
            <a:r>
              <a:rPr lang="cs-CZ" dirty="0" smtClean="0"/>
              <a:t> Celsius</a:t>
            </a:r>
            <a:endParaRPr lang="cs-CZ" dirty="0"/>
          </a:p>
        </p:txBody>
      </p:sp>
      <p:pic>
        <p:nvPicPr>
          <p:cNvPr id="5122" name="Picture 2" descr="C:\Users\jirinerad\AppData\Local\Microsoft\Windows\Temporary Internet Files\Content.IE5\MGAOWZGT\MC9004351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2314" y="1556792"/>
            <a:ext cx="1574800" cy="18415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irinerad\AppData\Local\Microsoft\Windows\Temporary Internet Files\Content.IE5\73CJ47K8\MC9003124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448" y="2996952"/>
            <a:ext cx="1791310" cy="16276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irinerad\AppData\Local\Microsoft\Windows\Temporary Internet Files\Content.IE5\MGAOWZGT\MP90040146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0652" y="4624584"/>
            <a:ext cx="2081784" cy="17567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69950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6. </a:t>
            </a:r>
            <a:r>
              <a:rPr lang="cs-CZ" dirty="0" err="1" smtClean="0"/>
              <a:t>Johannes</a:t>
            </a:r>
            <a:r>
              <a:rPr lang="cs-CZ" dirty="0" smtClean="0"/>
              <a:t> </a:t>
            </a:r>
            <a:r>
              <a:rPr lang="cs-CZ" dirty="0" err="1" smtClean="0"/>
              <a:t>Kepler</a:t>
            </a:r>
            <a:r>
              <a:rPr lang="cs-CZ" dirty="0" smtClean="0"/>
              <a:t> objevil zákonitosti pohybu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4258816" cy="3412976"/>
          </a:xfrm>
        </p:spPr>
        <p:txBody>
          <a:bodyPr/>
          <a:lstStyle/>
          <a:p>
            <a:r>
              <a:rPr lang="cs-CZ" dirty="0" smtClean="0"/>
              <a:t>A – jaderných raket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 – kolotoče kolem své osy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 – planet kolem Slunce</a:t>
            </a:r>
            <a:endParaRPr lang="cs-CZ" dirty="0"/>
          </a:p>
        </p:txBody>
      </p:sp>
      <p:pic>
        <p:nvPicPr>
          <p:cNvPr id="6146" name="Picture 2" descr="C:\Program Files\Microsoft Office\MEDIA\CAGCAT10\j025130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28800"/>
            <a:ext cx="913486" cy="7699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irinerad\AppData\Local\Microsoft\Windows\Temporary Internet Files\Content.IE5\MGAOWZGT\MP9004386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780928"/>
            <a:ext cx="2048272" cy="151216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irinerad\AppData\Local\Microsoft\Windows\Temporary Internet Files\Content.IE5\P9QISXBU\MP9004331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581128"/>
            <a:ext cx="1800200" cy="16882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953299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8147248" cy="145277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7. Slovy ...těleso ponořené do kapaliny je nadlehčováno… začíná fyzikální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420888"/>
            <a:ext cx="2890664" cy="3744416"/>
          </a:xfrm>
        </p:spPr>
        <p:txBody>
          <a:bodyPr/>
          <a:lstStyle/>
          <a:p>
            <a:r>
              <a:rPr lang="cs-CZ" dirty="0" smtClean="0"/>
              <a:t>A – Ohmův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 – Archimédův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 - Pascalův</a:t>
            </a:r>
            <a:endParaRPr lang="cs-CZ" dirty="0"/>
          </a:p>
        </p:txBody>
      </p:sp>
      <p:pic>
        <p:nvPicPr>
          <p:cNvPr id="7170" name="Picture 2" descr="C:\Users\jirinerad\AppData\Local\Microsoft\Windows\Temporary Internet Files\Content.IE5\73CJ47K8\MC900197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132856"/>
            <a:ext cx="3807296" cy="38884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30223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8. Vzájemné pronikání molekul látek mezi sebe - difúze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132856"/>
            <a:ext cx="3322712" cy="33409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 – Robert Brown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 – Mikuláš </a:t>
            </a:r>
            <a:r>
              <a:rPr lang="cs-CZ" dirty="0" err="1" smtClean="0"/>
              <a:t>Koperník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 – Nikola Tesla</a:t>
            </a:r>
            <a:endParaRPr lang="cs-CZ" dirty="0"/>
          </a:p>
        </p:txBody>
      </p:sp>
      <p:pic>
        <p:nvPicPr>
          <p:cNvPr id="8194" name="Picture 2" descr="C:\Users\jirinerad\AppData\Local\Microsoft\Windows\Temporary Internet Files\Content.IE5\P9QISXBU\MC9002421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772817"/>
            <a:ext cx="3888431" cy="36724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472290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9. Ital Alessandro Volta je spojen s jednotkou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3610744" cy="3412976"/>
          </a:xfrm>
        </p:spPr>
        <p:txBody>
          <a:bodyPr/>
          <a:lstStyle/>
          <a:p>
            <a:r>
              <a:rPr lang="cs-CZ" dirty="0" smtClean="0"/>
              <a:t>A – elektrický  proud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B – elektrický  odpor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C – elektrické  napětí </a:t>
            </a:r>
            <a:endParaRPr lang="cs-CZ" dirty="0"/>
          </a:p>
        </p:txBody>
      </p:sp>
      <p:pic>
        <p:nvPicPr>
          <p:cNvPr id="9218" name="Picture 2" descr="C:\Users\jirinerad\AppData\Local\Microsoft\Windows\Temporary Internet Files\Content.IE5\73CJ47K8\MC9002802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92"/>
            <a:ext cx="2357848" cy="141977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jirinerad\AppData\Local\Microsoft\Windows\Temporary Internet Files\Content.IE5\MGAOWZGT\MP9004019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140968"/>
            <a:ext cx="1734176" cy="17045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jirinerad\AppData\Local\Microsoft\Windows\Temporary Internet Files\Content.IE5\RFSY565G\MC9002873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013176"/>
            <a:ext cx="2215161" cy="1268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52142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18819772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3072172"/>
                <a:gridCol w="3936268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Power</a:t>
                      </a: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 Point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2010(.</a:t>
                      </a:r>
                      <a:r>
                        <a:rPr lang="cs-CZ" sz="1400" b="0" dirty="0" err="1">
                          <a:solidFill>
                            <a:schemeClr val="bg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 test – výběr správných odpovědí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obrazovek: 9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bg1"/>
                          </a:solidFill>
                        </a:rPr>
                        <a:t>Samostatná práce, práce ve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</a:rPr>
                        <a:t>skupinkách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bg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Interaktivní 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</a:rPr>
                        <a:t>tabule</a:t>
                      </a:r>
                      <a:endParaRPr lang="cs-CZ" sz="1400" b="0" dirty="0">
                        <a:solidFill>
                          <a:schemeClr val="bg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 Zdroje textů a obrázků - </a:t>
            </a:r>
            <a:r>
              <a:rPr lang="cs-CZ" dirty="0" smtClean="0">
                <a:solidFill>
                  <a:schemeClr val="bg1"/>
                </a:solidFill>
                <a:latin typeface="Century Gothic" pitchFamily="34" charset="0"/>
              </a:rPr>
              <a:t>klipart: www.office,</a:t>
            </a:r>
            <a:r>
              <a:rPr lang="cs-CZ" smtClean="0">
                <a:solidFill>
                  <a:schemeClr val="bg1"/>
                </a:solidFill>
                <a:latin typeface="Century Gothic" pitchFamily="34" charset="0"/>
              </a:rPr>
              <a:t>microsoft.com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12853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171</TotalTime>
  <Words>268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Snímek 1</vt:lpstr>
      <vt:lpstr>1. Bratři Montgolfiérové</vt:lpstr>
      <vt:lpstr>2. …a přece se točí…</vt:lpstr>
      <vt:lpstr>3. Se jménem Lorda Kelvina je spojená jednotka</vt:lpstr>
      <vt:lpstr>4. Rudolf Diesel zkonstruoval</vt:lpstr>
      <vt:lpstr>5. Žárovku v 19.století vynalezl</vt:lpstr>
      <vt:lpstr>6. Johannes Kepler objevil zákonitosti pohybu</vt:lpstr>
      <vt:lpstr>7. Slovy ...těleso ponořené do kapaliny je nadlehčováno… začíná fyzikální zákon</vt:lpstr>
      <vt:lpstr>8. Vzájemné pronikání molekul látek mezi sebe - difúze</vt:lpstr>
      <vt:lpstr>9. Ital Alessandro Volta je spojen s jednotkou  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22</cp:revision>
  <dcterms:created xsi:type="dcterms:W3CDTF">2012-12-02T13:22:45Z</dcterms:created>
  <dcterms:modified xsi:type="dcterms:W3CDTF">2013-12-28T13:08:27Z</dcterms:modified>
</cp:coreProperties>
</file>