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258" r:id="rId3"/>
    <p:sldId id="27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1C54DD34-A70E-46A2-8411-44F8CAD07FF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A2C2E1A-BD8B-437C-A40D-BA3125EB04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95047745"/>
              </p:ext>
            </p:extLst>
          </p:nvPr>
        </p:nvGraphicFramePr>
        <p:xfrm>
          <a:off x="2861810" y="4575408"/>
          <a:ext cx="3582398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96925"/>
                <a:gridCol w="1885473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Tajuplné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fyzikální  nápisy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VY_52_INOVACE_245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965357" y="3140968"/>
            <a:ext cx="52132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/>
              <a:t>Název vzdělávacího materiálu</a:t>
            </a:r>
            <a:endParaRPr lang="cs-CZ" sz="2800" dirty="0"/>
          </a:p>
          <a:p>
            <a:pPr algn="ctr"/>
            <a:r>
              <a:rPr lang="cs-CZ" sz="2800" cap="small" dirty="0" smtClean="0"/>
              <a:t>Rozluštíte ukrytý nápis?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9968" y="5805264"/>
            <a:ext cx="14110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791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25. 4. 2012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160563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pc="800" dirty="0" smtClean="0"/>
              <a:t>Rozluštěte tajuplné</a:t>
            </a:r>
            <a:r>
              <a:rPr lang="cs-CZ" dirty="0" smtClean="0"/>
              <a:t> fyzikální nápisy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Přemisťujte písmena ve slovech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jirinerad\AppData\Local\Microsoft\Windows\Temporary Internet Files\Content.IE5\P9QISXBU\MC900083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17032"/>
            <a:ext cx="3024336" cy="25651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42922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       </a:t>
            </a:r>
            <a:r>
              <a:rPr lang="cs-CZ" sz="3600" spc="800" dirty="0" smtClean="0"/>
              <a:t>BRTAEMRO</a:t>
            </a:r>
            <a:endParaRPr lang="cs-CZ" sz="3600" spc="800" dirty="0"/>
          </a:p>
        </p:txBody>
      </p:sp>
      <p:pic>
        <p:nvPicPr>
          <p:cNvPr id="11266" name="Picture 2" descr="C:\Users\jirinerad\AppData\Local\Microsoft\Windows\Temporary Internet Files\Content.IE5\P9QISXBU\MC9001498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364" y="3511888"/>
            <a:ext cx="1993271" cy="20551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93326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      </a:t>
            </a:r>
            <a:r>
              <a:rPr lang="cs-CZ" sz="3600" spc="800" dirty="0" smtClean="0"/>
              <a:t>SUBOTUA</a:t>
            </a:r>
            <a:endParaRPr lang="cs-CZ" sz="3600" spc="800" dirty="0"/>
          </a:p>
        </p:txBody>
      </p:sp>
      <p:pic>
        <p:nvPicPr>
          <p:cNvPr id="2050" name="Picture 2" descr="C:\Users\jirinerad\AppData\Local\Microsoft\Windows\Temporary Internet Files\Content.IE5\73CJ47K8\MC90002838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94299" y="2804963"/>
            <a:ext cx="4555402" cy="34689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38349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            </a:t>
            </a:r>
            <a:r>
              <a:rPr lang="cs-CZ" sz="3600" spc="800" dirty="0" smtClean="0"/>
              <a:t>NÍTS</a:t>
            </a:r>
            <a:endParaRPr lang="cs-CZ" sz="3600" spc="800" dirty="0"/>
          </a:p>
        </p:txBody>
      </p:sp>
      <p:pic>
        <p:nvPicPr>
          <p:cNvPr id="3074" name="Picture 2" descr="C:\Users\jirinerad\AppData\Local\Microsoft\Windows\Temporary Internet Files\Content.IE5\P9QISXBU\MP90040304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7533" y="2770188"/>
            <a:ext cx="5288933" cy="35385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78335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          </a:t>
            </a:r>
            <a:r>
              <a:rPr lang="cs-CZ" sz="3600" spc="800" dirty="0" smtClean="0"/>
              <a:t>OLDACRZ</a:t>
            </a:r>
            <a:endParaRPr lang="cs-CZ" sz="3600" spc="800" dirty="0"/>
          </a:p>
        </p:txBody>
      </p:sp>
      <p:pic>
        <p:nvPicPr>
          <p:cNvPr id="4098" name="Picture 2" descr="C:\Users\jirinerad\AppData\Local\Microsoft\Windows\Temporary Internet Files\Content.IE5\73CJ47K8\MP90016344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3200" y="333854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56136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sz="3600" spc="800" dirty="0" smtClean="0"/>
              <a:t>RAARD</a:t>
            </a:r>
            <a:endParaRPr lang="cs-CZ" sz="3600" spc="800" dirty="0"/>
          </a:p>
        </p:txBody>
      </p:sp>
      <p:pic>
        <p:nvPicPr>
          <p:cNvPr id="5122" name="Picture 2" descr="C:\Users\jirinerad\AppData\Local\Microsoft\Windows\Temporary Internet Files\Content.IE5\P9QISXBU\MC90019875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3016"/>
            <a:ext cx="3600399" cy="29462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01719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      </a:t>
            </a:r>
            <a:r>
              <a:rPr lang="cs-CZ" sz="3600" spc="800" dirty="0" smtClean="0"/>
              <a:t>ARATÉFMOS</a:t>
            </a:r>
            <a:endParaRPr lang="cs-CZ" sz="3600" spc="800" dirty="0"/>
          </a:p>
        </p:txBody>
      </p:sp>
      <p:pic>
        <p:nvPicPr>
          <p:cNvPr id="6146" name="Picture 2" descr="C:\Users\jirinerad\AppData\Local\Microsoft\Windows\Temporary Internet Files\Content.IE5\73CJ47K8\MC90043721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01046" y="2770188"/>
            <a:ext cx="3541907" cy="35385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696906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         </a:t>
            </a:r>
            <a:r>
              <a:rPr lang="cs-CZ" sz="3600" spc="800" dirty="0" smtClean="0"/>
              <a:t>TILSTAE</a:t>
            </a:r>
            <a:endParaRPr lang="cs-CZ" sz="3600" spc="800" dirty="0"/>
          </a:p>
        </p:txBody>
      </p:sp>
      <p:pic>
        <p:nvPicPr>
          <p:cNvPr id="7170" name="Picture 2" descr="C:\Users\jirinerad\AppData\Local\Microsoft\Windows\Temporary Internet Files\Content.IE5\P9QISXBU\MP90040676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91912" y="2770188"/>
            <a:ext cx="2360176" cy="35385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7366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 </a:t>
            </a:r>
            <a:r>
              <a:rPr lang="cs-CZ" sz="3600" spc="800" dirty="0" smtClean="0"/>
              <a:t>OHLDEKELDA</a:t>
            </a:r>
            <a:endParaRPr lang="cs-CZ" sz="3600" spc="800" dirty="0"/>
          </a:p>
        </p:txBody>
      </p:sp>
      <p:pic>
        <p:nvPicPr>
          <p:cNvPr id="8194" name="Picture 2" descr="C:\Users\jirinerad\AppData\Local\Microsoft\Windows\Temporary Internet Files\Content.IE5\73CJ47K8\MP90043937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9004" y="2770188"/>
            <a:ext cx="5345991" cy="35385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9596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       </a:t>
            </a:r>
            <a:r>
              <a:rPr lang="cs-CZ" sz="3600" spc="800" dirty="0" smtClean="0"/>
              <a:t>PNOAKOR</a:t>
            </a:r>
          </a:p>
        </p:txBody>
      </p:sp>
      <p:pic>
        <p:nvPicPr>
          <p:cNvPr id="9220" name="Picture 4" descr="C:\Users\jirinerad\AppData\Local\Microsoft\Windows\Temporary Internet Files\Content.IE5\MGAOWZGT\MC90031869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96952"/>
            <a:ext cx="3240360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64246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   </a:t>
            </a:r>
            <a:r>
              <a:rPr lang="cs-CZ" sz="3600" spc="800" dirty="0" smtClean="0"/>
              <a:t>ÍNĚMTZA CESÍĚM</a:t>
            </a:r>
            <a:endParaRPr lang="cs-CZ" sz="3600" spc="800" dirty="0"/>
          </a:p>
        </p:txBody>
      </p:sp>
      <p:pic>
        <p:nvPicPr>
          <p:cNvPr id="10242" name="Picture 2" descr="C:\Users\jirinerad\AppData\Local\Microsoft\Windows\Temporary Internet Files\Content.IE5\MGAOWZGT\MP90043307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02731" y="2770188"/>
            <a:ext cx="3538537" cy="35385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23519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41290316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144180"/>
                <a:gridCol w="386426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2010 (.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smtClean="0">
                          <a:solidFill>
                            <a:schemeClr val="tx1"/>
                          </a:solidFill>
                        </a:rPr>
                        <a:t>Přesmyčky soutěž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obrazovek: 11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Zdroje textů a obrázků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6368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rostor">
    <a:dk1>
      <a:sysClr val="windowText" lastClr="000000"/>
    </a:dk1>
    <a:lt1>
      <a:sysClr val="window" lastClr="FFFFFF"/>
    </a:lt1>
    <a:dk2>
      <a:srgbClr val="283138"/>
    </a:dk2>
    <a:lt2>
      <a:srgbClr val="FF8600"/>
    </a:lt2>
    <a:accent1>
      <a:srgbClr val="838D9B"/>
    </a:accent1>
    <a:accent2>
      <a:srgbClr val="D2610C"/>
    </a:accent2>
    <a:accent3>
      <a:srgbClr val="80716A"/>
    </a:accent3>
    <a:accent4>
      <a:srgbClr val="94147C"/>
    </a:accent4>
    <a:accent5>
      <a:srgbClr val="5D5AD2"/>
    </a:accent5>
    <a:accent6>
      <a:srgbClr val="6F6C7D"/>
    </a:accent6>
    <a:hlink>
      <a:srgbClr val="6187E3"/>
    </a:hlink>
    <a:folHlink>
      <a:srgbClr val="7B8EB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121</Words>
  <Application>Microsoft Office PowerPoint</Application>
  <PresentationFormat>Předvádění na obrazovce (4:3)</PresentationFormat>
  <Paragraphs>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Snímek 1</vt:lpstr>
      <vt:lpstr>Rozluštěte tajuplné fyzikální nápisy                        </vt:lpstr>
      <vt:lpstr>1.        BRTAEMRO</vt:lpstr>
      <vt:lpstr>2.       SUBOTUA</vt:lpstr>
      <vt:lpstr>3.              NÍTS</vt:lpstr>
      <vt:lpstr>4.           OLDACRZ</vt:lpstr>
      <vt:lpstr>5.              RAARD</vt:lpstr>
      <vt:lpstr>6.       ARATÉFMOS</vt:lpstr>
      <vt:lpstr>7.          TILSTAE</vt:lpstr>
      <vt:lpstr>8.  OHLDEKELDA</vt:lpstr>
      <vt:lpstr>9.        PNOAKOR</vt:lpstr>
      <vt:lpstr>10.    ÍNĚMTZA CESÍĚM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Tomáš Marek</cp:lastModifiedBy>
  <cp:revision>10</cp:revision>
  <dcterms:created xsi:type="dcterms:W3CDTF">2012-12-08T07:09:15Z</dcterms:created>
  <dcterms:modified xsi:type="dcterms:W3CDTF">2013-02-25T15:43:26Z</dcterms:modified>
</cp:coreProperties>
</file>