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474" autoAdjust="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4D4E60F-0921-496F-8E2D-D1241FA60C14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998BDA1-372B-43F1-A078-8DBE091459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68702675"/>
              </p:ext>
            </p:extLst>
          </p:nvPr>
        </p:nvGraphicFramePr>
        <p:xfrm>
          <a:off x="2861810" y="4437112"/>
          <a:ext cx="3420380" cy="143963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mbria" pitchFamily="18" charset="0"/>
                          <a:ea typeface="Arial Unicode MS"/>
                        </a:rPr>
                        <a:t>Newtonovy zákony pohybu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VY_52_INOVACE_246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739590" y="3068960"/>
            <a:ext cx="56648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/>
            <a:r>
              <a:rPr lang="cs-CZ" sz="2800" dirty="0" smtClean="0"/>
              <a:t>Využití zákonů v praktickém životě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06609" y="5805264"/>
            <a:ext cx="13578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</a:t>
            </a:r>
            <a:r>
              <a:rPr lang="cs-CZ" sz="1400" dirty="0" smtClean="0">
                <a:solidFill>
                  <a:schemeClr val="bg1"/>
                </a:solidFill>
              </a:rPr>
              <a:t>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658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2. 12. 2011</a:t>
            </a:r>
          </a:p>
        </p:txBody>
      </p:sp>
    </p:spTree>
    <p:extLst>
      <p:ext uri="{BB962C8B-B14F-4D97-AF65-F5344CB8AC3E}">
        <p14:creationId xmlns:p14="http://schemas.microsoft.com/office/powerpoint/2010/main" xmlns="" val="332084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Pohybové  zákony - - - - - - - - -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9215" y="908720"/>
            <a:ext cx="8305800" cy="5247456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9" name="Picture 5" descr="C:\Users\jirinerad\AppData\Local\Microsoft\Windows\Temporary Internet Files\Content.IE5\RFSY565G\MC900413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9338" y="517525"/>
            <a:ext cx="4672012" cy="30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1410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/>
              <a:t>Zákon S </a:t>
            </a:r>
            <a:r>
              <a:rPr lang="cs-CZ" dirty="0" smtClean="0"/>
              <a:t>- - - - - - - - - - I</a:t>
            </a:r>
            <a:endParaRPr lang="cs-CZ" dirty="0"/>
          </a:p>
        </p:txBody>
      </p:sp>
      <p:pic>
        <p:nvPicPr>
          <p:cNvPr id="2051" name="Picture 3" descr="C:\Users\jirinerad\AppData\Local\Microsoft\Windows\Temporary Internet Files\Content.IE5\MGAOWZGT\MP900400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40968"/>
            <a:ext cx="420057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5311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1"/>
            <a:ext cx="7315200" cy="28803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Těleso setrvává </a:t>
            </a:r>
            <a:r>
              <a:rPr lang="cs-CZ" dirty="0" smtClean="0"/>
              <a:t>v k - - </a:t>
            </a:r>
            <a:r>
              <a:rPr lang="cs-CZ" dirty="0" smtClean="0"/>
              <a:t>- u nebo </a:t>
            </a:r>
            <a:r>
              <a:rPr lang="cs-CZ" dirty="0" smtClean="0"/>
              <a:t>rovnoměrném p - - - - - - - - m  </a:t>
            </a:r>
            <a:r>
              <a:rPr lang="cs-CZ" dirty="0" smtClean="0"/>
              <a:t>pohybu, </a:t>
            </a:r>
            <a:r>
              <a:rPr lang="cs-CZ" dirty="0" smtClean="0"/>
              <a:t>pokud výslednice všech </a:t>
            </a:r>
            <a:r>
              <a:rPr lang="cs-CZ" dirty="0" smtClean="0"/>
              <a:t>sil, </a:t>
            </a:r>
            <a:r>
              <a:rPr lang="cs-CZ" dirty="0" smtClean="0"/>
              <a:t>kterými na těleso působí </a:t>
            </a:r>
            <a:r>
              <a:rPr lang="cs-CZ" dirty="0" smtClean="0"/>
              <a:t>jiná</a:t>
            </a:r>
            <a:br>
              <a:rPr lang="cs-CZ" dirty="0" smtClean="0"/>
            </a:br>
            <a:r>
              <a:rPr lang="cs-CZ" dirty="0" smtClean="0"/>
              <a:t>t </a:t>
            </a:r>
            <a:r>
              <a:rPr lang="cs-CZ" dirty="0" smtClean="0"/>
              <a:t>- - - - </a:t>
            </a:r>
            <a:r>
              <a:rPr lang="cs-CZ" dirty="0" smtClean="0"/>
              <a:t>a, </a:t>
            </a:r>
            <a:r>
              <a:rPr lang="cs-CZ" dirty="0" smtClean="0"/>
              <a:t>je rovna nule.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P9QISXBU\MP90044833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92676"/>
            <a:ext cx="2354856" cy="353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493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96752"/>
            <a:ext cx="7315200" cy="1154097"/>
          </a:xfrm>
        </p:spPr>
        <p:txBody>
          <a:bodyPr/>
          <a:lstStyle/>
          <a:p>
            <a:r>
              <a:rPr lang="cs-CZ" dirty="0" smtClean="0"/>
              <a:t>Využití 1</a:t>
            </a:r>
            <a:r>
              <a:rPr lang="cs-CZ" dirty="0" smtClean="0"/>
              <a:t>. Newtonova </a:t>
            </a:r>
            <a:r>
              <a:rPr lang="cs-CZ" dirty="0" smtClean="0"/>
              <a:t>zákona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7923" y="2769833"/>
            <a:ext cx="7315200" cy="3539527"/>
          </a:xfrm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smtClean="0"/>
              <a:t>– </a:t>
            </a:r>
            <a:r>
              <a:rPr lang="cs-CZ" dirty="0" smtClean="0"/>
              <a:t>pohyb míče, </a:t>
            </a:r>
            <a:r>
              <a:rPr lang="cs-CZ" dirty="0" smtClean="0"/>
              <a:t>puku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řazení vagónů na nádraží</a:t>
            </a:r>
            <a:endParaRPr lang="cs-CZ" dirty="0"/>
          </a:p>
        </p:txBody>
      </p:sp>
      <p:pic>
        <p:nvPicPr>
          <p:cNvPr id="4098" name="Picture 2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60115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rinerad\AppData\Local\Microsoft\Windows\Temporary Internet Files\Content.IE5\73CJ47K8\MP9003874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80928"/>
            <a:ext cx="1362980" cy="110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irinerad\AppData\Local\Microsoft\Windows\Temporary Internet Files\Content.IE5\P9QISXBU\MC900071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103813"/>
            <a:ext cx="2490787" cy="12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8621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</a:t>
            </a:r>
            <a:r>
              <a:rPr lang="cs-CZ" dirty="0" smtClean="0"/>
              <a:t>.  Zákon S -  </a:t>
            </a:r>
            <a:r>
              <a:rPr lang="cs-CZ" dirty="0" smtClean="0"/>
              <a:t>- </a:t>
            </a:r>
            <a:r>
              <a:rPr lang="cs-CZ" dirty="0" smtClean="0"/>
              <a:t>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6" name="Picture 6" descr="C:\Users\jirinerad\AppData\Local\Microsoft\Windows\Temporary Internet Files\Content.IE5\MGAOWZGT\MP9004224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6"/>
            <a:ext cx="417646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6062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628800"/>
            <a:ext cx="7315200" cy="1574068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UcPeriod"/>
            </a:pPr>
            <a:r>
              <a:rPr lang="cs-CZ" dirty="0" smtClean="0"/>
              <a:t>Síla</a:t>
            </a:r>
            <a:r>
              <a:rPr lang="cs-CZ" dirty="0" smtClean="0"/>
              <a:t>, která </a:t>
            </a:r>
            <a:r>
              <a:rPr lang="cs-CZ" dirty="0" smtClean="0"/>
              <a:t>působí ve směru </a:t>
            </a:r>
            <a:r>
              <a:rPr lang="cs-CZ" dirty="0" smtClean="0"/>
              <a:t>rychlosti, </a:t>
            </a:r>
            <a:r>
              <a:rPr lang="cs-CZ" dirty="0" smtClean="0"/>
              <a:t>těleso u - - -- - - - </a:t>
            </a: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69930" y="4038245"/>
            <a:ext cx="2894722" cy="215438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jirinerad\AppData\Local\Microsoft\Windows\Temporary Internet Files\Content.IE5\MGAOWZGT\MP9004305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84984"/>
            <a:ext cx="4390020" cy="343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1393" y="548680"/>
            <a:ext cx="67812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8600"/>
                </a:solidFill>
                <a:ea typeface="+mj-ea"/>
                <a:cs typeface="+mj-cs"/>
              </a:rPr>
              <a:t>Využití 2. Newtonova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4216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700808"/>
            <a:ext cx="7315200" cy="1514137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lphaUcPeriod" startAt="2"/>
            </a:pPr>
            <a:r>
              <a:rPr lang="cs-CZ" dirty="0" smtClean="0"/>
              <a:t>Síla, </a:t>
            </a:r>
            <a:r>
              <a:rPr lang="cs-CZ" dirty="0" smtClean="0"/>
              <a:t>která působí proti směru </a:t>
            </a:r>
            <a:r>
              <a:rPr lang="cs-CZ" dirty="0" smtClean="0"/>
              <a:t>rychlosti, </a:t>
            </a:r>
            <a:r>
              <a:rPr lang="cs-CZ" dirty="0" smtClean="0"/>
              <a:t>těleso z - - - - - - - </a:t>
            </a:r>
            <a:r>
              <a:rPr lang="cs-CZ" dirty="0" smtClean="0"/>
              <a:t>e</a:t>
            </a:r>
            <a:endParaRPr lang="cs-CZ" dirty="0"/>
          </a:p>
        </p:txBody>
      </p:sp>
      <p:pic>
        <p:nvPicPr>
          <p:cNvPr id="7171" name="Picture 3" descr="C:\Users\jirinerad\AppData\Local\Microsoft\Windows\Temporary Internet Files\Content.IE5\RFSY565G\MP900399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01008"/>
            <a:ext cx="25050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1393" y="548680"/>
            <a:ext cx="67812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8600"/>
                </a:solidFill>
                <a:ea typeface="+mj-ea"/>
                <a:cs typeface="+mj-cs"/>
              </a:rPr>
              <a:t>Využití 2. Newtonova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4148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700808"/>
            <a:ext cx="7315200" cy="3036413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UcPeriod" startAt="3"/>
            </a:pPr>
            <a:r>
              <a:rPr lang="cs-CZ" dirty="0" smtClean="0"/>
              <a:t>Síla, </a:t>
            </a:r>
            <a:r>
              <a:rPr lang="cs-CZ" dirty="0" smtClean="0"/>
              <a:t>která je kolmá ke směru </a:t>
            </a:r>
            <a:r>
              <a:rPr lang="cs-CZ" dirty="0" smtClean="0"/>
              <a:t>rychlosti, </a:t>
            </a:r>
            <a:r>
              <a:rPr lang="cs-CZ" dirty="0" smtClean="0"/>
              <a:t>z - - - - - - e  trajektorii tělesa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69834"/>
            <a:ext cx="7315200" cy="44579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194" name="Picture 2" descr="C:\Users\jirinerad\AppData\Local\Microsoft\Windows\Temporary Internet Files\Content.IE5\P9QISXBU\MC900238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273630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1393" y="548680"/>
            <a:ext cx="67812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8600"/>
                </a:solidFill>
                <a:ea typeface="+mj-ea"/>
                <a:cs typeface="+mj-cs"/>
              </a:rPr>
              <a:t>Využití 2. Newtonova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766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80920" cy="1877045"/>
          </a:xfrm>
        </p:spPr>
        <p:txBody>
          <a:bodyPr>
            <a:normAutofit fontScale="90000"/>
          </a:bodyPr>
          <a:lstStyle/>
          <a:p>
            <a:pPr marL="742950" indent="-742950">
              <a:buFont typeface="+mj-lt"/>
              <a:buAutoNum type="alphaUcPeriod" startAt="4"/>
            </a:pPr>
            <a:r>
              <a:rPr lang="cs-CZ" dirty="0" smtClean="0"/>
              <a:t>Sílu, </a:t>
            </a:r>
            <a:r>
              <a:rPr lang="cs-CZ" dirty="0" smtClean="0"/>
              <a:t>která působí jiným směrem než </a:t>
            </a:r>
            <a:r>
              <a:rPr lang="cs-CZ" dirty="0" smtClean="0"/>
              <a:t>rychlost, </a:t>
            </a:r>
            <a:r>
              <a:rPr lang="cs-CZ" dirty="0" smtClean="0"/>
              <a:t>rozkládáme na dvě </a:t>
            </a:r>
            <a:r>
              <a:rPr lang="cs-CZ" dirty="0" smtClean="0"/>
              <a:t>složky</a:t>
            </a:r>
            <a:endParaRPr lang="cs-CZ" dirty="0"/>
          </a:p>
        </p:txBody>
      </p:sp>
      <p:pic>
        <p:nvPicPr>
          <p:cNvPr id="9218" name="Picture 2" descr="C:\Users\jirinerad\AppData\Local\Microsoft\Windows\Temporary Internet Files\Content.IE5\73CJ47K8\MC900440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37112"/>
            <a:ext cx="1600200" cy="196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827212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jirinerad\AppData\Local\Microsoft\Windows\Temporary Internet Files\Content.IE5\MGAOWZGT\MC90044178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63688" y="3212976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200" dirty="0" smtClean="0">
                <a:solidFill>
                  <a:srgbClr val="FF8600"/>
                </a:solidFill>
                <a:ea typeface="+mj-ea"/>
                <a:cs typeface="+mj-cs"/>
              </a:rPr>
              <a:t>K </a:t>
            </a:r>
            <a:r>
              <a:rPr lang="cs-CZ" sz="3200" dirty="0" smtClean="0">
                <a:solidFill>
                  <a:srgbClr val="FF8600"/>
                </a:solidFill>
                <a:ea typeface="+mj-ea"/>
                <a:cs typeface="+mj-cs"/>
              </a:rPr>
              <a:t>- - -á zakřivuje trajektorii  </a:t>
            </a:r>
            <a:endParaRPr lang="cs-CZ" sz="3200" dirty="0" smtClean="0">
              <a:solidFill>
                <a:srgbClr val="FF8600"/>
              </a:solidFill>
              <a:ea typeface="+mj-ea"/>
              <a:cs typeface="+mj-cs"/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3200" dirty="0" smtClean="0">
                <a:solidFill>
                  <a:srgbClr val="FF8600"/>
                </a:solidFill>
                <a:ea typeface="+mj-ea"/>
                <a:cs typeface="+mj-cs"/>
              </a:rPr>
              <a:t>Mění </a:t>
            </a:r>
            <a:r>
              <a:rPr lang="cs-CZ" sz="3200" dirty="0" smtClean="0">
                <a:solidFill>
                  <a:srgbClr val="FF8600"/>
                </a:solidFill>
                <a:ea typeface="+mj-ea"/>
                <a:cs typeface="+mj-cs"/>
              </a:rPr>
              <a:t>velikost r - -- - - - - i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332656"/>
            <a:ext cx="67812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8600"/>
                </a:solidFill>
                <a:ea typeface="+mj-ea"/>
                <a:cs typeface="+mj-cs"/>
              </a:rPr>
              <a:t>Využití 2. Newtonova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1113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24744"/>
            <a:ext cx="7315200" cy="1154097"/>
          </a:xfrm>
        </p:spPr>
        <p:txBody>
          <a:bodyPr/>
          <a:lstStyle/>
          <a:p>
            <a:r>
              <a:rPr lang="cs-CZ" dirty="0" smtClean="0"/>
              <a:t>3.  Zákon </a:t>
            </a:r>
            <a:r>
              <a:rPr lang="cs-CZ" dirty="0" smtClean="0"/>
              <a:t>A </a:t>
            </a:r>
            <a:r>
              <a:rPr lang="cs-CZ" dirty="0" smtClean="0"/>
              <a:t>- - </a:t>
            </a:r>
            <a:r>
              <a:rPr lang="cs-CZ" dirty="0" smtClean="0"/>
              <a:t>E   A   R </a:t>
            </a:r>
            <a:r>
              <a:rPr lang="cs-CZ" dirty="0" smtClean="0"/>
              <a:t>- - -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42" name="Picture 2" descr="C:\Users\jirinerad\AppData\Local\Microsoft\Windows\Temporary Internet Files\Content.IE5\RFSY565G\MC900196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34074"/>
            <a:ext cx="3024336" cy="3296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9292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66826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Dvě </a:t>
            </a:r>
            <a:r>
              <a:rPr lang="cs-CZ" dirty="0" smtClean="0"/>
              <a:t>tělesa na sebe navzájem působí stejně velkými </a:t>
            </a:r>
            <a:r>
              <a:rPr lang="cs-CZ" dirty="0" smtClean="0"/>
              <a:t>silami, </a:t>
            </a:r>
            <a:r>
              <a:rPr lang="cs-CZ" dirty="0" smtClean="0"/>
              <a:t>ale o - - - - - - o  směru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dirty="0" smtClean="0"/>
              <a:t>Využití </a:t>
            </a:r>
            <a:r>
              <a:rPr lang="cs-CZ" dirty="0" smtClean="0"/>
              <a:t>3.Newtonova zákona</a:t>
            </a:r>
            <a:endParaRPr lang="cs-CZ" dirty="0"/>
          </a:p>
        </p:txBody>
      </p:sp>
      <p:pic>
        <p:nvPicPr>
          <p:cNvPr id="11266" name="Picture 2" descr="C:\Users\jirinerad\AppData\Local\Microsoft\Windows\Temporary Internet Files\Content.IE5\P9QISXBU\MC900446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1781251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jirinerad\AppData\Local\Microsoft\Windows\Temporary Internet Files\Content.IE5\RFSY565G\MP9004090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2088232" cy="298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3276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315200" cy="1296144"/>
          </a:xfrm>
        </p:spPr>
        <p:txBody>
          <a:bodyPr>
            <a:normAutofit/>
          </a:bodyPr>
          <a:lstStyle/>
          <a:p>
            <a:pPr algn="ctr"/>
            <a:r>
              <a:rPr lang="cs-CZ" spc="800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76872"/>
            <a:ext cx="7315200" cy="353952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3</a:t>
            </a:r>
            <a:r>
              <a:rPr lang="cs-CZ" dirty="0" smtClean="0"/>
              <a:t>. NEWTONOVY </a:t>
            </a:r>
            <a:r>
              <a:rPr lang="cs-CZ" dirty="0" smtClean="0"/>
              <a:t>ZÁKONY POHYBU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1. zákon </a:t>
            </a:r>
            <a:r>
              <a:rPr lang="cs-CZ" dirty="0" smtClean="0"/>
              <a:t>setrvačnosti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 smtClean="0"/>
              <a:t>. zákon </a:t>
            </a:r>
            <a:r>
              <a:rPr lang="cs-CZ" dirty="0" smtClean="0"/>
              <a:t>síly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</a:t>
            </a:r>
            <a:r>
              <a:rPr lang="cs-CZ" dirty="0" smtClean="0"/>
              <a:t>zákon </a:t>
            </a:r>
            <a:r>
              <a:rPr lang="cs-CZ" dirty="0" smtClean="0"/>
              <a:t>akce a reakce</a:t>
            </a:r>
            <a:endParaRPr lang="cs-CZ" dirty="0"/>
          </a:p>
        </p:txBody>
      </p:sp>
      <p:pic>
        <p:nvPicPr>
          <p:cNvPr id="12290" name="Picture 2" descr="C:\Users\jirinerad\AppData\Local\Microsoft\Windows\Temporary Internet Files\Content.IE5\P9QISXBU\MC900379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84984"/>
            <a:ext cx="1969871" cy="28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46540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50063551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288196"/>
                <a:gridCol w="372024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Výukový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materiál s doplňováním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12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ve skupinkách, spolupráce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vyučujícím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</a:t>
            </a:r>
            <a:r>
              <a:rPr lang="cs-CZ" dirty="0" smtClean="0">
                <a:solidFill>
                  <a:schemeClr val="bg1"/>
                </a:solidFill>
              </a:rPr>
              <a:t>obrázků - </a:t>
            </a:r>
            <a:r>
              <a:rPr lang="cs-CZ" dirty="0" smtClean="0">
                <a:solidFill>
                  <a:schemeClr val="bg1"/>
                </a:solidFill>
              </a:rPr>
              <a:t>klipart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60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108</TotalTime>
  <Words>332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Prostor</vt:lpstr>
      <vt:lpstr>Snímek 1</vt:lpstr>
      <vt:lpstr>Pohybové  zákony - - - - - - - - -</vt:lpstr>
      <vt:lpstr>1. Zákon S - - - - - - - - - - I</vt:lpstr>
      <vt:lpstr>Těleso setrvává v k - - - u nebo rovnoměrném p - - - - - - - - m  pohybu, pokud výslednice všech sil, kterými na těleso působí jiná t - - - - a, je rovna nule.</vt:lpstr>
      <vt:lpstr>Využití 1. Newtonova zákona</vt:lpstr>
      <vt:lpstr>2.  Zákon S -  - Y </vt:lpstr>
      <vt:lpstr>Síla, která působí ve směru rychlosti, těleso u - - -- - - - e</vt:lpstr>
      <vt:lpstr>Síla, která působí proti směru rychlosti, těleso z - - - - - - - e</vt:lpstr>
      <vt:lpstr>Síla, která je kolmá ke směru rychlosti, z - - - - - - e  trajektorii tělesa </vt:lpstr>
      <vt:lpstr>Sílu, která působí jiným směrem než rychlost, rozkládáme na dvě složky</vt:lpstr>
      <vt:lpstr>3.  Zákon A - - E   A   R - - - E</vt:lpstr>
      <vt:lpstr>Dvě tělesa na sebe navzájem působí stejně velkými silami, ale o - - - - - - o  směru   Využití 3.Newtonova zákona</vt:lpstr>
      <vt:lpstr>SHRNUTÍ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Tomáš Marek</cp:lastModifiedBy>
  <cp:revision>12</cp:revision>
  <dcterms:created xsi:type="dcterms:W3CDTF">2012-12-08T08:21:58Z</dcterms:created>
  <dcterms:modified xsi:type="dcterms:W3CDTF">2013-02-06T09:23:09Z</dcterms:modified>
</cp:coreProperties>
</file>