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77" r:id="rId2"/>
    <p:sldId id="278" r:id="rId3"/>
    <p:sldId id="306" r:id="rId4"/>
    <p:sldId id="302" r:id="rId5"/>
    <p:sldId id="307" r:id="rId6"/>
    <p:sldId id="303" r:id="rId7"/>
    <p:sldId id="308" r:id="rId8"/>
    <p:sldId id="304" r:id="rId9"/>
    <p:sldId id="309" r:id="rId10"/>
    <p:sldId id="305" r:id="rId11"/>
    <p:sldId id="31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8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VY_32_INOVACE_NJ,7_ 08_MEINE,DEINE,SEINE</a:t>
          </a:r>
          <a:endParaRPr lang="cs-CZ" sz="18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</a:t>
          </a:r>
          <a:r>
            <a:rPr lang="cs-CZ" sz="2000" smtClean="0"/>
            <a:t>:  </a:t>
          </a:r>
          <a:r>
            <a:rPr lang="cs-CZ" sz="2000" b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Familie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</a:t>
          </a:r>
          <a:r>
            <a:rPr lang="cs-CZ" sz="2000" b="0" smtClean="0"/>
            <a:t>: </a:t>
          </a:r>
          <a:r>
            <a:rPr lang="cs-CZ" sz="2000" b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241" custLinFactNeighborY="448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180" custLinFactNeighborY="2226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20" custLinFactNeighborY="5928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A73F58E-9364-4EAB-8861-CD1214AA27BD}" type="presOf" srcId="{B651F6E3-6281-48DB-9319-2AEAFDAE7572}" destId="{6BB5E863-4638-4E1D-BFDE-399D028AC4ED}" srcOrd="1" destOrd="0" presId="urn:microsoft.com/office/officeart/2005/8/layout/target3"/>
    <dgm:cxn modelId="{9C1EB7D1-1065-4C25-ABE6-F3642888E189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E62365D-AA90-4F3C-8A96-FB9597BDB5DF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C031B09-48BE-41C2-98F3-5DA2E748FFD6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0531091-6230-4EF6-B330-7F181BF48FE8}" type="presOf" srcId="{4C35D32F-0EAB-4CD7-82EE-45574DC2A586}" destId="{890E4F0B-2866-4A3F-A3C7-2A14B1797930}" srcOrd="1" destOrd="0" presId="urn:microsoft.com/office/officeart/2005/8/layout/target3"/>
    <dgm:cxn modelId="{01EC3CEC-D324-4611-876E-8822594FC907}" type="presOf" srcId="{D1D4F407-5343-4D3F-B5B9-D407B03CAEB4}" destId="{D005CE8C-CC26-4C3E-AC11-E15060ECD759}" srcOrd="0" destOrd="0" presId="urn:microsoft.com/office/officeart/2005/8/layout/target3"/>
    <dgm:cxn modelId="{B740714E-28FC-4630-9119-DCAC6CF8A74E}" type="presOf" srcId="{D1B46980-6531-4606-95E6-44980827E919}" destId="{2BE915AB-18AA-4053-B92C-3BFC9ED204BB}" srcOrd="1" destOrd="0" presId="urn:microsoft.com/office/officeart/2005/8/layout/target3"/>
    <dgm:cxn modelId="{C0E36A87-4473-42FF-96D4-D41E817E27FE}" type="presOf" srcId="{757F3AB3-0718-4624-B441-E567A8F0AB56}" destId="{333A1088-737F-45CB-B68E-254E46348037}" srcOrd="0" destOrd="0" presId="urn:microsoft.com/office/officeart/2005/8/layout/target3"/>
    <dgm:cxn modelId="{45AA1B7F-7322-42B6-B60A-37BB5E2D179C}" type="presOf" srcId="{B651F6E3-6281-48DB-9319-2AEAFDAE7572}" destId="{619D679B-A015-4ECF-8348-D1034C574F40}" srcOrd="0" destOrd="0" presId="urn:microsoft.com/office/officeart/2005/8/layout/target3"/>
    <dgm:cxn modelId="{3FE05F88-14DB-4A71-8186-1877EF5E3311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8A740CF-E21F-497E-AED6-A54903516EF7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7F91CE4-74F0-4C93-8BE2-F1DB114B0288}" type="presParOf" srcId="{333A1088-737F-45CB-B68E-254E46348037}" destId="{F5ABB229-8D3B-4694-996A-96F23CF14429}" srcOrd="0" destOrd="0" presId="urn:microsoft.com/office/officeart/2005/8/layout/target3"/>
    <dgm:cxn modelId="{3FC1E624-E5F2-4CF4-864F-11787754D96C}" type="presParOf" srcId="{333A1088-737F-45CB-B68E-254E46348037}" destId="{F41139FD-01EE-4571-8B17-4FB00FC51163}" srcOrd="1" destOrd="0" presId="urn:microsoft.com/office/officeart/2005/8/layout/target3"/>
    <dgm:cxn modelId="{9FBFD89F-7FF7-42DA-871F-81023A0E9650}" type="presParOf" srcId="{333A1088-737F-45CB-B68E-254E46348037}" destId="{D005CE8C-CC26-4C3E-AC11-E15060ECD759}" srcOrd="2" destOrd="0" presId="urn:microsoft.com/office/officeart/2005/8/layout/target3"/>
    <dgm:cxn modelId="{E8071449-2921-443E-92B9-8EBB16AA947B}" type="presParOf" srcId="{333A1088-737F-45CB-B68E-254E46348037}" destId="{2C702D82-9B77-49B7-9568-BB8EB47C3372}" srcOrd="3" destOrd="0" presId="urn:microsoft.com/office/officeart/2005/8/layout/target3"/>
    <dgm:cxn modelId="{3B9E3935-AFC1-4D42-91E4-2CC317EF4B50}" type="presParOf" srcId="{333A1088-737F-45CB-B68E-254E46348037}" destId="{A52A0455-90FF-4808-ABD0-F02540D31D5A}" srcOrd="4" destOrd="0" presId="urn:microsoft.com/office/officeart/2005/8/layout/target3"/>
    <dgm:cxn modelId="{5306EC69-F63C-40FE-B32E-A4CB7C66701E}" type="presParOf" srcId="{333A1088-737F-45CB-B68E-254E46348037}" destId="{6140AFEC-043D-4C43-A2F9-D0F5331DF3A3}" srcOrd="5" destOrd="0" presId="urn:microsoft.com/office/officeart/2005/8/layout/target3"/>
    <dgm:cxn modelId="{98EA5819-BB8C-4FC8-904C-8DCD19C82F69}" type="presParOf" srcId="{333A1088-737F-45CB-B68E-254E46348037}" destId="{9358AC05-5D7D-4327-9F80-1AD486AEA664}" srcOrd="6" destOrd="0" presId="urn:microsoft.com/office/officeart/2005/8/layout/target3"/>
    <dgm:cxn modelId="{0F1EDF6B-55E8-4D7C-B402-8AF6A49870A5}" type="presParOf" srcId="{333A1088-737F-45CB-B68E-254E46348037}" destId="{313FC574-E1CD-4FB4-B054-0B805CE0447D}" srcOrd="7" destOrd="0" presId="urn:microsoft.com/office/officeart/2005/8/layout/target3"/>
    <dgm:cxn modelId="{DCFB3FF8-11B7-4C8A-9267-A67DE8B3B48C}" type="presParOf" srcId="{333A1088-737F-45CB-B68E-254E46348037}" destId="{619D679B-A015-4ECF-8348-D1034C574F40}" srcOrd="8" destOrd="0" presId="urn:microsoft.com/office/officeart/2005/8/layout/target3"/>
    <dgm:cxn modelId="{02FB6FEC-7158-459A-9A03-6F8221748F7F}" type="presParOf" srcId="{333A1088-737F-45CB-B68E-254E46348037}" destId="{322283A8-4A27-4CDA-BAE3-F381106A9174}" srcOrd="9" destOrd="0" presId="urn:microsoft.com/office/officeart/2005/8/layout/target3"/>
    <dgm:cxn modelId="{1D1F996A-3572-490D-8F04-E96EED8F54BA}" type="presParOf" srcId="{333A1088-737F-45CB-B68E-254E46348037}" destId="{FFC9F71D-1B4F-4AD9-A4A6-86ADEFC8AF5C}" srcOrd="10" destOrd="0" presId="urn:microsoft.com/office/officeart/2005/8/layout/target3"/>
    <dgm:cxn modelId="{7F8DF5CE-C3DB-4F56-9F7C-6C5E0D28AD5F}" type="presParOf" srcId="{333A1088-737F-45CB-B68E-254E46348037}" destId="{25B08C86-7E15-44DC-BE7F-FFB55DD49D12}" srcOrd="11" destOrd="0" presId="urn:microsoft.com/office/officeart/2005/8/layout/target3"/>
    <dgm:cxn modelId="{8D909260-1027-4677-AC54-E92C4AD66136}" type="presParOf" srcId="{333A1088-737F-45CB-B68E-254E46348037}" destId="{76644BE8-9D7C-4C09-B250-3D10AF48CBB7}" srcOrd="12" destOrd="0" presId="urn:microsoft.com/office/officeart/2005/8/layout/target3"/>
    <dgm:cxn modelId="{E1146913-96FF-4B60-B872-4F4D1ED53EA3}" type="presParOf" srcId="{333A1088-737F-45CB-B68E-254E46348037}" destId="{EE85B701-7295-41C0-BA7A-34D3756A2AE6}" srcOrd="13" destOrd="0" presId="urn:microsoft.com/office/officeart/2005/8/layout/target3"/>
    <dgm:cxn modelId="{7A2F2B7B-D481-41FD-95E8-C068EA754415}" type="presParOf" srcId="{333A1088-737F-45CB-B68E-254E46348037}" destId="{8BEBB6EC-1DAA-4CAC-8A25-BC0FCBD5DBD5}" srcOrd="14" destOrd="0" presId="urn:microsoft.com/office/officeart/2005/8/layout/target3"/>
    <dgm:cxn modelId="{121B8361-5729-4943-8E71-5DD2EB5B8AD3}" type="presParOf" srcId="{333A1088-737F-45CB-B68E-254E46348037}" destId="{AED2198E-93D5-4001-81B4-73124B309672}" srcOrd="15" destOrd="0" presId="urn:microsoft.com/office/officeart/2005/8/layout/target3"/>
    <dgm:cxn modelId="{573E3884-167C-4BBB-BCB6-73DF30237661}" type="presParOf" srcId="{333A1088-737F-45CB-B68E-254E46348037}" destId="{2BE915AB-18AA-4053-B92C-3BFC9ED204BB}" srcOrd="16" destOrd="0" presId="urn:microsoft.com/office/officeart/2005/8/layout/target3"/>
    <dgm:cxn modelId="{DE81A2F9-CD39-4B8C-9000-4482DFA8AE72}" type="presParOf" srcId="{333A1088-737F-45CB-B68E-254E46348037}" destId="{6BB5E863-4638-4E1D-BFDE-399D028AC4ED}" srcOrd="17" destOrd="0" presId="urn:microsoft.com/office/officeart/2005/8/layout/target3"/>
    <dgm:cxn modelId="{781A71A3-573F-4783-80E0-33FBA1F8EC4A}" type="presParOf" srcId="{333A1088-737F-45CB-B68E-254E46348037}" destId="{5A5FFA88-C948-4069-8E93-59FA12366E83}" srcOrd="18" destOrd="0" presId="urn:microsoft.com/office/officeart/2005/8/layout/target3"/>
    <dgm:cxn modelId="{4A46752E-A9F7-44A6-89B8-C9FB246B181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</a:t>
          </a:r>
          <a:r>
            <a:rPr lang="cs-CZ" sz="2000" kern="1200" smtClean="0"/>
            <a:t>:  </a:t>
          </a:r>
          <a:r>
            <a:rPr lang="cs-CZ" sz="2000" b="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81527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8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VY_32_INOVACE_NJ,7_ 08_MEINE,DEINE,SEINE</a:t>
          </a:r>
          <a:endParaRPr lang="cs-CZ" sz="18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81527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61620" y="1432746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Familie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61620" y="1432746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872206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</a:t>
          </a:r>
          <a:r>
            <a:rPr lang="cs-CZ" sz="2000" b="0" kern="1200" smtClean="0"/>
            <a:t>: </a:t>
          </a:r>
          <a:r>
            <a:rPr lang="cs-CZ" sz="2000" b="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872206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BAD12B-8729-432E-835B-3607C2C7687A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870336-CBCF-4E52-8CEB-0D70579F0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338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715EB42-52CB-4255-8FFE-1E2ECB05DF68}" type="slidenum">
              <a:rPr lang="cs-CZ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22581669"/>
              </p:ext>
            </p:extLst>
          </p:nvPr>
        </p:nvGraphicFramePr>
        <p:xfrm>
          <a:off x="539552" y="227687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3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836712"/>
            <a:ext cx="6621463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167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769937152"/>
              </p:ext>
            </p:extLst>
          </p:nvPr>
        </p:nvGraphicFramePr>
        <p:xfrm>
          <a:off x="684213" y="1844675"/>
          <a:ext cx="7343775" cy="45656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609"/>
                <a:gridCol w="4913166"/>
              </a:tblGrid>
              <a:tr h="21336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VK_Ryplová_NJ,7_08_Meine,deine,seine</a:t>
                      </a:r>
                      <a:endParaRPr lang="cs-CZ" sz="1400" i="1" dirty="0"/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NJ,7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Ing. Jitka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Ryplová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73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Listopad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2011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30.11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 2011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– VII.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Německý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725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Jazyková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výchova, gramatika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879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Familie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106680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Přivlastňovací zájmena ve vztahu k rodinným příslušníkům, jednotné číslo, ženský rod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599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Upevnění zájmen, zafixování ve vazbách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6672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90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deine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ihre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Jitka\Local Settings\Temporary Internet Files\Content.IE5\BV5JZG55\MC90044051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1916832"/>
            <a:ext cx="1447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365760" y="2276872"/>
            <a:ext cx="5718408" cy="3849608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4800" dirty="0" err="1" smtClean="0">
                <a:solidFill>
                  <a:schemeClr val="tx2">
                    <a:lumMod val="75000"/>
                  </a:schemeClr>
                </a:solidFill>
              </a:rPr>
              <a:t>Das</a:t>
            </a:r>
            <a:r>
              <a:rPr lang="cs-CZ" sz="4800" dirty="0" smtClean="0">
                <a:solidFill>
                  <a:schemeClr val="tx2">
                    <a:lumMod val="75000"/>
                  </a:schemeClr>
                </a:solidFill>
              </a:rPr>
              <a:t> bin </a:t>
            </a:r>
            <a:r>
              <a:rPr lang="cs-CZ" sz="4800" dirty="0" err="1" smtClean="0">
                <a:solidFill>
                  <a:schemeClr val="tx2">
                    <a:lumMod val="75000"/>
                  </a:schemeClr>
                </a:solidFill>
              </a:rPr>
              <a:t>ich</a:t>
            </a:r>
            <a:r>
              <a:rPr lang="cs-CZ" sz="48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4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68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deine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ihre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4000" dirty="0" smtClean="0">
              <a:solidFill>
                <a:srgbClr val="FF0000"/>
              </a:solidFill>
            </a:endParaRPr>
          </a:p>
          <a:p>
            <a:r>
              <a:rPr lang="cs-CZ" sz="4000" dirty="0" err="1" smtClean="0">
                <a:solidFill>
                  <a:srgbClr val="FF0000"/>
                </a:solidFill>
              </a:rPr>
              <a:t>Das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ist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meine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Mutter</a:t>
            </a:r>
            <a:r>
              <a:rPr lang="cs-CZ" sz="40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 smtClean="0">
                <a:solidFill>
                  <a:srgbClr val="FF0000"/>
                </a:solidFill>
              </a:rPr>
              <a:t>Das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ist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meine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Schwester</a:t>
            </a:r>
            <a:r>
              <a:rPr lang="cs-CZ" sz="40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 smtClean="0">
                <a:solidFill>
                  <a:srgbClr val="FF0000"/>
                </a:solidFill>
              </a:rPr>
              <a:t>Das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ist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meine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Tante</a:t>
            </a:r>
            <a:r>
              <a:rPr lang="cs-CZ" sz="40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 smtClean="0">
                <a:solidFill>
                  <a:srgbClr val="FF0000"/>
                </a:solidFill>
              </a:rPr>
              <a:t>Das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ist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meine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Oma</a:t>
            </a:r>
            <a:r>
              <a:rPr lang="cs-CZ" sz="40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 smtClean="0">
                <a:solidFill>
                  <a:srgbClr val="FF0000"/>
                </a:solidFill>
              </a:rPr>
              <a:t>Das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ist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meine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Katze</a:t>
            </a:r>
            <a:r>
              <a:rPr lang="cs-CZ" sz="4000" dirty="0" smtClean="0">
                <a:solidFill>
                  <a:srgbClr val="FF0000"/>
                </a:solidFill>
              </a:rPr>
              <a:t>.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Jitka\Local Settings\Temporary Internet Files\Content.IE5\D4BFLR14\MC90043620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295238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01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deine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ihre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sz="4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4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Das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bist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du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C:\Documents and Settings\Jitka\Local Settings\Temporary Internet Files\Content.IE5\K3MMH0HD\MC900440670[1]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584" y="2491753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9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deine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ihre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sz="4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4300" dirty="0" err="1">
                <a:solidFill>
                  <a:srgbClr val="FF0000"/>
                </a:solidFill>
              </a:rPr>
              <a:t>Das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>
                <a:solidFill>
                  <a:srgbClr val="FF0000"/>
                </a:solidFill>
              </a:rPr>
              <a:t>ist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 smtClean="0">
                <a:solidFill>
                  <a:srgbClr val="FF0000"/>
                </a:solidFill>
              </a:rPr>
              <a:t>deine</a:t>
            </a:r>
            <a:r>
              <a:rPr lang="cs-CZ" sz="4300" dirty="0" smtClean="0">
                <a:solidFill>
                  <a:srgbClr val="FF0000"/>
                </a:solidFill>
              </a:rPr>
              <a:t> </a:t>
            </a:r>
            <a:r>
              <a:rPr lang="cs-CZ" sz="4300" dirty="0" err="1" smtClean="0">
                <a:solidFill>
                  <a:srgbClr val="FF0000"/>
                </a:solidFill>
              </a:rPr>
              <a:t>Mutter</a:t>
            </a:r>
            <a:r>
              <a:rPr lang="cs-CZ" sz="4300" dirty="0" smtClean="0">
                <a:solidFill>
                  <a:srgbClr val="FF0000"/>
                </a:solidFill>
              </a:rPr>
              <a:t>.</a:t>
            </a:r>
            <a:endParaRPr lang="cs-CZ" sz="4300" dirty="0">
              <a:solidFill>
                <a:srgbClr val="FF0000"/>
              </a:solidFill>
            </a:endParaRPr>
          </a:p>
          <a:p>
            <a:r>
              <a:rPr lang="cs-CZ" sz="4300" dirty="0" err="1">
                <a:solidFill>
                  <a:srgbClr val="FF0000"/>
                </a:solidFill>
              </a:rPr>
              <a:t>Das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>
                <a:solidFill>
                  <a:srgbClr val="FF0000"/>
                </a:solidFill>
              </a:rPr>
              <a:t>ist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 smtClean="0">
                <a:solidFill>
                  <a:srgbClr val="FF0000"/>
                </a:solidFill>
              </a:rPr>
              <a:t>deine</a:t>
            </a:r>
            <a:r>
              <a:rPr lang="cs-CZ" sz="4300" dirty="0" smtClean="0">
                <a:solidFill>
                  <a:srgbClr val="FF0000"/>
                </a:solidFill>
              </a:rPr>
              <a:t> </a:t>
            </a:r>
            <a:r>
              <a:rPr lang="cs-CZ" sz="4300" dirty="0" err="1">
                <a:solidFill>
                  <a:srgbClr val="FF0000"/>
                </a:solidFill>
              </a:rPr>
              <a:t>Schwester</a:t>
            </a:r>
            <a:r>
              <a:rPr lang="cs-CZ" sz="4300" dirty="0">
                <a:solidFill>
                  <a:srgbClr val="FF0000"/>
                </a:solidFill>
              </a:rPr>
              <a:t>.</a:t>
            </a:r>
          </a:p>
          <a:p>
            <a:r>
              <a:rPr lang="cs-CZ" sz="4300" dirty="0" err="1">
                <a:solidFill>
                  <a:srgbClr val="FF0000"/>
                </a:solidFill>
              </a:rPr>
              <a:t>Das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>
                <a:solidFill>
                  <a:srgbClr val="FF0000"/>
                </a:solidFill>
              </a:rPr>
              <a:t>ist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 smtClean="0">
                <a:solidFill>
                  <a:srgbClr val="FF0000"/>
                </a:solidFill>
              </a:rPr>
              <a:t>deine</a:t>
            </a:r>
            <a:r>
              <a:rPr lang="cs-CZ" sz="4300" dirty="0" smtClean="0">
                <a:solidFill>
                  <a:srgbClr val="FF0000"/>
                </a:solidFill>
              </a:rPr>
              <a:t> </a:t>
            </a:r>
            <a:r>
              <a:rPr lang="cs-CZ" sz="4300" dirty="0" err="1">
                <a:solidFill>
                  <a:srgbClr val="FF0000"/>
                </a:solidFill>
              </a:rPr>
              <a:t>Tante</a:t>
            </a:r>
            <a:r>
              <a:rPr lang="cs-CZ" sz="4300" dirty="0">
                <a:solidFill>
                  <a:srgbClr val="FF0000"/>
                </a:solidFill>
              </a:rPr>
              <a:t>.</a:t>
            </a:r>
          </a:p>
          <a:p>
            <a:r>
              <a:rPr lang="cs-CZ" sz="4300" dirty="0" err="1">
                <a:solidFill>
                  <a:srgbClr val="FF0000"/>
                </a:solidFill>
              </a:rPr>
              <a:t>Das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>
                <a:solidFill>
                  <a:srgbClr val="FF0000"/>
                </a:solidFill>
              </a:rPr>
              <a:t>ist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 smtClean="0">
                <a:solidFill>
                  <a:srgbClr val="FF0000"/>
                </a:solidFill>
              </a:rPr>
              <a:t>deine</a:t>
            </a:r>
            <a:r>
              <a:rPr lang="cs-CZ" sz="4300" dirty="0" smtClean="0">
                <a:solidFill>
                  <a:srgbClr val="FF0000"/>
                </a:solidFill>
              </a:rPr>
              <a:t> </a:t>
            </a:r>
            <a:r>
              <a:rPr lang="cs-CZ" sz="4300" dirty="0" err="1">
                <a:solidFill>
                  <a:srgbClr val="FF0000"/>
                </a:solidFill>
              </a:rPr>
              <a:t>Oma</a:t>
            </a:r>
            <a:r>
              <a:rPr lang="cs-CZ" sz="4300" dirty="0">
                <a:solidFill>
                  <a:srgbClr val="FF0000"/>
                </a:solidFill>
              </a:rPr>
              <a:t>.</a:t>
            </a:r>
          </a:p>
          <a:p>
            <a:r>
              <a:rPr lang="cs-CZ" sz="4300" dirty="0" err="1">
                <a:solidFill>
                  <a:srgbClr val="FF0000"/>
                </a:solidFill>
              </a:rPr>
              <a:t>Das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>
                <a:solidFill>
                  <a:srgbClr val="FF0000"/>
                </a:solidFill>
              </a:rPr>
              <a:t>ist</a:t>
            </a:r>
            <a:r>
              <a:rPr lang="cs-CZ" sz="4300" dirty="0">
                <a:solidFill>
                  <a:srgbClr val="FF0000"/>
                </a:solidFill>
              </a:rPr>
              <a:t> </a:t>
            </a:r>
            <a:r>
              <a:rPr lang="cs-CZ" sz="4300" dirty="0" err="1" smtClean="0">
                <a:solidFill>
                  <a:srgbClr val="FF0000"/>
                </a:solidFill>
              </a:rPr>
              <a:t>deine</a:t>
            </a:r>
            <a:r>
              <a:rPr lang="cs-CZ" sz="4300" dirty="0" smtClean="0">
                <a:solidFill>
                  <a:srgbClr val="FF0000"/>
                </a:solidFill>
              </a:rPr>
              <a:t> </a:t>
            </a:r>
            <a:r>
              <a:rPr lang="cs-CZ" sz="4300" dirty="0" err="1">
                <a:solidFill>
                  <a:srgbClr val="FF0000"/>
                </a:solidFill>
              </a:rPr>
              <a:t>Katze</a:t>
            </a:r>
            <a:r>
              <a:rPr lang="cs-CZ" sz="4300" dirty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C:\Documents and Settings\Jitka\Local Settings\Temporary Internet Files\Content.IE5\BV5JZG55\MC90043625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2900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4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deine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ihre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sz="4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Das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ist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 Hans.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Documents and Settings\Jitka\Local Settings\Temporary Internet Files\Content.IE5\KSJGBP6P\MC90044067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57571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10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deine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ihre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4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4000" dirty="0" err="1">
                <a:solidFill>
                  <a:srgbClr val="FF0000"/>
                </a:solidFill>
              </a:rPr>
              <a:t>Das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seine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Mutter</a:t>
            </a:r>
            <a:r>
              <a:rPr lang="cs-CZ" sz="4000" dirty="0" smtClean="0">
                <a:solidFill>
                  <a:srgbClr val="FF0000"/>
                </a:solidFill>
              </a:rPr>
              <a:t>.</a:t>
            </a:r>
            <a:endParaRPr lang="cs-CZ" sz="4000" dirty="0">
              <a:solidFill>
                <a:srgbClr val="FF0000"/>
              </a:solidFill>
            </a:endParaRPr>
          </a:p>
          <a:p>
            <a:r>
              <a:rPr lang="cs-CZ" sz="4000" dirty="0" err="1">
                <a:solidFill>
                  <a:srgbClr val="FF0000"/>
                </a:solidFill>
              </a:rPr>
              <a:t>Das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seine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Schwester</a:t>
            </a:r>
            <a:r>
              <a:rPr lang="cs-CZ" sz="4000" dirty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>
                <a:solidFill>
                  <a:srgbClr val="FF0000"/>
                </a:solidFill>
              </a:rPr>
              <a:t>Das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seine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Tante</a:t>
            </a:r>
            <a:r>
              <a:rPr lang="cs-CZ" sz="4000" dirty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>
                <a:solidFill>
                  <a:srgbClr val="FF0000"/>
                </a:solidFill>
              </a:rPr>
              <a:t>Das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seine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Oma</a:t>
            </a:r>
            <a:r>
              <a:rPr lang="cs-CZ" sz="4000" dirty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>
                <a:solidFill>
                  <a:srgbClr val="FF0000"/>
                </a:solidFill>
              </a:rPr>
              <a:t>Das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seine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Katze</a:t>
            </a:r>
            <a:r>
              <a:rPr lang="cs-CZ" sz="4000" dirty="0">
                <a:solidFill>
                  <a:srgbClr val="FF0000"/>
                </a:solidFill>
              </a:rPr>
              <a:t>.</a:t>
            </a:r>
          </a:p>
          <a:p>
            <a:endParaRPr lang="cs-CZ" dirty="0"/>
          </a:p>
        </p:txBody>
      </p:sp>
      <p:pic>
        <p:nvPicPr>
          <p:cNvPr id="3074" name="Picture 2" descr="C:\Documents and Settings\Jitka\Local Settings\Temporary Internet Files\Content.IE5\PSHG808A\MC9004362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1030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2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deine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ihre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sz="4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4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Das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4000" dirty="0" err="1" smtClean="0">
                <a:solidFill>
                  <a:schemeClr val="tx2">
                    <a:lumMod val="75000"/>
                  </a:schemeClr>
                </a:solidFill>
              </a:rPr>
              <a:t>ist</a:t>
            </a: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 Julia.</a:t>
            </a:r>
            <a:endParaRPr lang="cs-CZ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Documents and Settings\Jitka\Local Settings\Temporary Internet Files\Content.IE5\V6HBTBVW\MC90044067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76872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9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deine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seine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ihre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4000" dirty="0" smtClean="0">
              <a:solidFill>
                <a:srgbClr val="FF0000"/>
              </a:solidFill>
            </a:endParaRPr>
          </a:p>
          <a:p>
            <a:r>
              <a:rPr lang="cs-CZ" sz="4000" dirty="0" err="1" smtClean="0">
                <a:solidFill>
                  <a:srgbClr val="FF0000"/>
                </a:solidFill>
              </a:rPr>
              <a:t>Das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ihre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Mutter</a:t>
            </a:r>
            <a:r>
              <a:rPr lang="cs-CZ" sz="4000" dirty="0" smtClean="0">
                <a:solidFill>
                  <a:srgbClr val="FF0000"/>
                </a:solidFill>
              </a:rPr>
              <a:t>.</a:t>
            </a:r>
            <a:endParaRPr lang="cs-CZ" sz="4000" dirty="0">
              <a:solidFill>
                <a:srgbClr val="FF0000"/>
              </a:solidFill>
            </a:endParaRPr>
          </a:p>
          <a:p>
            <a:r>
              <a:rPr lang="cs-CZ" sz="4000" dirty="0" err="1">
                <a:solidFill>
                  <a:srgbClr val="FF0000"/>
                </a:solidFill>
              </a:rPr>
              <a:t>Das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ihre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Schwester</a:t>
            </a:r>
            <a:r>
              <a:rPr lang="cs-CZ" sz="4000" dirty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>
                <a:solidFill>
                  <a:srgbClr val="FF0000"/>
                </a:solidFill>
              </a:rPr>
              <a:t>Das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ihre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Tante</a:t>
            </a:r>
            <a:r>
              <a:rPr lang="cs-CZ" sz="4000" dirty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>
                <a:solidFill>
                  <a:srgbClr val="FF0000"/>
                </a:solidFill>
              </a:rPr>
              <a:t>Das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ihre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Oma</a:t>
            </a:r>
            <a:r>
              <a:rPr lang="cs-CZ" sz="4000" dirty="0">
                <a:solidFill>
                  <a:srgbClr val="FF0000"/>
                </a:solidFill>
              </a:rPr>
              <a:t>.</a:t>
            </a:r>
          </a:p>
          <a:p>
            <a:r>
              <a:rPr lang="cs-CZ" sz="4000" dirty="0" err="1">
                <a:solidFill>
                  <a:srgbClr val="FF0000"/>
                </a:solidFill>
              </a:rPr>
              <a:t>Das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ist</a:t>
            </a: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ihre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>
                <a:solidFill>
                  <a:srgbClr val="FF0000"/>
                </a:solidFill>
              </a:rPr>
              <a:t>Katze</a:t>
            </a:r>
            <a:r>
              <a:rPr lang="cs-CZ" sz="4000" dirty="0">
                <a:solidFill>
                  <a:srgbClr val="FF0000"/>
                </a:solidFill>
              </a:rPr>
              <a:t>.</a:t>
            </a:r>
          </a:p>
          <a:p>
            <a:endParaRPr lang="cs-CZ" dirty="0"/>
          </a:p>
        </p:txBody>
      </p:sp>
      <p:pic>
        <p:nvPicPr>
          <p:cNvPr id="4098" name="Picture 2" descr="C:\Documents and Settings\Jitka\Local Settings\Temporary Internet Files\Content.IE5\VS8N6QKL\MC9004381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77072"/>
            <a:ext cx="148272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6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üben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851920" y="1600200"/>
            <a:ext cx="4834880" cy="4525963"/>
          </a:xfrm>
        </p:spPr>
        <p:txBody>
          <a:bodyPr>
            <a:normAutofit/>
          </a:bodyPr>
          <a:lstStyle/>
          <a:p>
            <a:endParaRPr lang="cs-CZ" sz="3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Das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ist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meine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Mutter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Das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ist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deine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Katze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Das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ist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ihre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Oma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Das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ist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seine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Schwester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-163927" y="1567016"/>
            <a:ext cx="4041648" cy="4526280"/>
          </a:xfrm>
        </p:spPr>
        <p:txBody>
          <a:bodyPr>
            <a:noAutofit/>
          </a:bodyPr>
          <a:lstStyle/>
          <a:p>
            <a:endParaRPr lang="cs-CZ" sz="32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To je moje matka.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To je tvá kočka.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To je její babička.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To je jeho sestra.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Documents and Settings\Jitka\Local Settings\Temporary Internet Files\Content.IE5\V6HBTBVW\MC900434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25144"/>
            <a:ext cx="1797050" cy="123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851920" y="6093296"/>
            <a:ext cx="36161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182880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cs-CZ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Ilustrace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940731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319</TotalTime>
  <Words>323</Words>
  <Application>Microsoft Office PowerPoint</Application>
  <PresentationFormat>Předvádění na obrazovce (4:3)</PresentationFormat>
  <Paragraphs>97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Prezentace aplikace PowerPoint</vt:lpstr>
      <vt:lpstr>Prezentace aplikace PowerPoint</vt:lpstr>
      <vt:lpstr>Meine, deine, seine, ihre</vt:lpstr>
      <vt:lpstr>Meine, deine, seine, ihre</vt:lpstr>
      <vt:lpstr>Meine, deine, seine, ihre</vt:lpstr>
      <vt:lpstr>Meine, deine, seine, ihre</vt:lpstr>
      <vt:lpstr>Meine, deine, seine, ihre</vt:lpstr>
      <vt:lpstr>Meine, deine, seine, ihre</vt:lpstr>
      <vt:lpstr>Meine, deine, seine, ihre</vt:lpstr>
      <vt:lpstr>Meine, deine, seine, ihre</vt:lpstr>
      <vt:lpstr>Wir üben: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Woche</dc:title>
  <dc:creator>Jitka</dc:creator>
  <cp:lastModifiedBy>sborovna1</cp:lastModifiedBy>
  <cp:revision>23</cp:revision>
  <dcterms:created xsi:type="dcterms:W3CDTF">2012-01-02T10:00:53Z</dcterms:created>
  <dcterms:modified xsi:type="dcterms:W3CDTF">2012-11-16T10:30:31Z</dcterms:modified>
</cp:coreProperties>
</file>