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77" r:id="rId2"/>
    <p:sldId id="278" r:id="rId3"/>
    <p:sldId id="306" r:id="rId4"/>
    <p:sldId id="302" r:id="rId5"/>
    <p:sldId id="307" r:id="rId6"/>
    <p:sldId id="303" r:id="rId7"/>
    <p:sldId id="308" r:id="rId8"/>
    <p:sldId id="304" r:id="rId9"/>
    <p:sldId id="31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2790" y="-9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19_UNSER,EUER,IHR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</a:t>
          </a:r>
          <a:r>
            <a:rPr lang="cs-CZ" sz="2000" smtClean="0"/>
            <a:t>:  </a:t>
          </a:r>
          <a:r>
            <a:rPr lang="cs-CZ" sz="2000" b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Schule</a:t>
          </a:r>
          <a:r>
            <a:rPr lang="cs-CZ" sz="2000" dirty="0" smtClean="0"/>
            <a:t>, </a:t>
          </a:r>
          <a:r>
            <a:rPr lang="cs-CZ" sz="2000" dirty="0" err="1" smtClean="0"/>
            <a:t>Schule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73F58E-9364-4EAB-8861-CD1214AA27BD}" type="presOf" srcId="{B651F6E3-6281-48DB-9319-2AEAFDAE7572}" destId="{6BB5E863-4638-4E1D-BFDE-399D028AC4ED}" srcOrd="1" destOrd="0" presId="urn:microsoft.com/office/officeart/2005/8/layout/target3"/>
    <dgm:cxn modelId="{9C1EB7D1-1065-4C25-ABE6-F3642888E18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62365D-AA90-4F3C-8A96-FB9597BDB5DF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C031B09-48BE-41C2-98F3-5DA2E748FFD6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0531091-6230-4EF6-B330-7F181BF48FE8}" type="presOf" srcId="{4C35D32F-0EAB-4CD7-82EE-45574DC2A586}" destId="{890E4F0B-2866-4A3F-A3C7-2A14B1797930}" srcOrd="1" destOrd="0" presId="urn:microsoft.com/office/officeart/2005/8/layout/target3"/>
    <dgm:cxn modelId="{01EC3CEC-D324-4611-876E-8822594FC907}" type="presOf" srcId="{D1D4F407-5343-4D3F-B5B9-D407B03CAEB4}" destId="{D005CE8C-CC26-4C3E-AC11-E15060ECD759}" srcOrd="0" destOrd="0" presId="urn:microsoft.com/office/officeart/2005/8/layout/target3"/>
    <dgm:cxn modelId="{B740714E-28FC-4630-9119-DCAC6CF8A74E}" type="presOf" srcId="{D1B46980-6531-4606-95E6-44980827E919}" destId="{2BE915AB-18AA-4053-B92C-3BFC9ED204BB}" srcOrd="1" destOrd="0" presId="urn:microsoft.com/office/officeart/2005/8/layout/target3"/>
    <dgm:cxn modelId="{C0E36A87-4473-42FF-96D4-D41E817E27FE}" type="presOf" srcId="{757F3AB3-0718-4624-B441-E567A8F0AB56}" destId="{333A1088-737F-45CB-B68E-254E46348037}" srcOrd="0" destOrd="0" presId="urn:microsoft.com/office/officeart/2005/8/layout/target3"/>
    <dgm:cxn modelId="{45AA1B7F-7322-42B6-B60A-37BB5E2D179C}" type="presOf" srcId="{B651F6E3-6281-48DB-9319-2AEAFDAE7572}" destId="{619D679B-A015-4ECF-8348-D1034C574F40}" srcOrd="0" destOrd="0" presId="urn:microsoft.com/office/officeart/2005/8/layout/target3"/>
    <dgm:cxn modelId="{3FE05F88-14DB-4A71-8186-1877EF5E331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A740CF-E21F-497E-AED6-A54903516EF7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F91CE4-74F0-4C93-8BE2-F1DB114B0288}" type="presParOf" srcId="{333A1088-737F-45CB-B68E-254E46348037}" destId="{F5ABB229-8D3B-4694-996A-96F23CF14429}" srcOrd="0" destOrd="0" presId="urn:microsoft.com/office/officeart/2005/8/layout/target3"/>
    <dgm:cxn modelId="{3FC1E624-E5F2-4CF4-864F-11787754D96C}" type="presParOf" srcId="{333A1088-737F-45CB-B68E-254E46348037}" destId="{F41139FD-01EE-4571-8B17-4FB00FC51163}" srcOrd="1" destOrd="0" presId="urn:microsoft.com/office/officeart/2005/8/layout/target3"/>
    <dgm:cxn modelId="{9FBFD89F-7FF7-42DA-871F-81023A0E9650}" type="presParOf" srcId="{333A1088-737F-45CB-B68E-254E46348037}" destId="{D005CE8C-CC26-4C3E-AC11-E15060ECD759}" srcOrd="2" destOrd="0" presId="urn:microsoft.com/office/officeart/2005/8/layout/target3"/>
    <dgm:cxn modelId="{E8071449-2921-443E-92B9-8EBB16AA947B}" type="presParOf" srcId="{333A1088-737F-45CB-B68E-254E46348037}" destId="{2C702D82-9B77-49B7-9568-BB8EB47C3372}" srcOrd="3" destOrd="0" presId="urn:microsoft.com/office/officeart/2005/8/layout/target3"/>
    <dgm:cxn modelId="{3B9E3935-AFC1-4D42-91E4-2CC317EF4B50}" type="presParOf" srcId="{333A1088-737F-45CB-B68E-254E46348037}" destId="{A52A0455-90FF-4808-ABD0-F02540D31D5A}" srcOrd="4" destOrd="0" presId="urn:microsoft.com/office/officeart/2005/8/layout/target3"/>
    <dgm:cxn modelId="{5306EC69-F63C-40FE-B32E-A4CB7C66701E}" type="presParOf" srcId="{333A1088-737F-45CB-B68E-254E46348037}" destId="{6140AFEC-043D-4C43-A2F9-D0F5331DF3A3}" srcOrd="5" destOrd="0" presId="urn:microsoft.com/office/officeart/2005/8/layout/target3"/>
    <dgm:cxn modelId="{98EA5819-BB8C-4FC8-904C-8DCD19C82F69}" type="presParOf" srcId="{333A1088-737F-45CB-B68E-254E46348037}" destId="{9358AC05-5D7D-4327-9F80-1AD486AEA664}" srcOrd="6" destOrd="0" presId="urn:microsoft.com/office/officeart/2005/8/layout/target3"/>
    <dgm:cxn modelId="{0F1EDF6B-55E8-4D7C-B402-8AF6A49870A5}" type="presParOf" srcId="{333A1088-737F-45CB-B68E-254E46348037}" destId="{313FC574-E1CD-4FB4-B054-0B805CE0447D}" srcOrd="7" destOrd="0" presId="urn:microsoft.com/office/officeart/2005/8/layout/target3"/>
    <dgm:cxn modelId="{DCFB3FF8-11B7-4C8A-9267-A67DE8B3B48C}" type="presParOf" srcId="{333A1088-737F-45CB-B68E-254E46348037}" destId="{619D679B-A015-4ECF-8348-D1034C574F40}" srcOrd="8" destOrd="0" presId="urn:microsoft.com/office/officeart/2005/8/layout/target3"/>
    <dgm:cxn modelId="{02FB6FEC-7158-459A-9A03-6F8221748F7F}" type="presParOf" srcId="{333A1088-737F-45CB-B68E-254E46348037}" destId="{322283A8-4A27-4CDA-BAE3-F381106A9174}" srcOrd="9" destOrd="0" presId="urn:microsoft.com/office/officeart/2005/8/layout/target3"/>
    <dgm:cxn modelId="{1D1F996A-3572-490D-8F04-E96EED8F54BA}" type="presParOf" srcId="{333A1088-737F-45CB-B68E-254E46348037}" destId="{FFC9F71D-1B4F-4AD9-A4A6-86ADEFC8AF5C}" srcOrd="10" destOrd="0" presId="urn:microsoft.com/office/officeart/2005/8/layout/target3"/>
    <dgm:cxn modelId="{7F8DF5CE-C3DB-4F56-9F7C-6C5E0D28AD5F}" type="presParOf" srcId="{333A1088-737F-45CB-B68E-254E46348037}" destId="{25B08C86-7E15-44DC-BE7F-FFB55DD49D12}" srcOrd="11" destOrd="0" presId="urn:microsoft.com/office/officeart/2005/8/layout/target3"/>
    <dgm:cxn modelId="{8D909260-1027-4677-AC54-E92C4AD66136}" type="presParOf" srcId="{333A1088-737F-45CB-B68E-254E46348037}" destId="{76644BE8-9D7C-4C09-B250-3D10AF48CBB7}" srcOrd="12" destOrd="0" presId="urn:microsoft.com/office/officeart/2005/8/layout/target3"/>
    <dgm:cxn modelId="{E1146913-96FF-4B60-B872-4F4D1ED53EA3}" type="presParOf" srcId="{333A1088-737F-45CB-B68E-254E46348037}" destId="{EE85B701-7295-41C0-BA7A-34D3756A2AE6}" srcOrd="13" destOrd="0" presId="urn:microsoft.com/office/officeart/2005/8/layout/target3"/>
    <dgm:cxn modelId="{7A2F2B7B-D481-41FD-95E8-C068EA754415}" type="presParOf" srcId="{333A1088-737F-45CB-B68E-254E46348037}" destId="{8BEBB6EC-1DAA-4CAC-8A25-BC0FCBD5DBD5}" srcOrd="14" destOrd="0" presId="urn:microsoft.com/office/officeart/2005/8/layout/target3"/>
    <dgm:cxn modelId="{121B8361-5729-4943-8E71-5DD2EB5B8AD3}" type="presParOf" srcId="{333A1088-737F-45CB-B68E-254E46348037}" destId="{AED2198E-93D5-4001-81B4-73124B309672}" srcOrd="15" destOrd="0" presId="urn:microsoft.com/office/officeart/2005/8/layout/target3"/>
    <dgm:cxn modelId="{573E3884-167C-4BBB-BCB6-73DF30237661}" type="presParOf" srcId="{333A1088-737F-45CB-B68E-254E46348037}" destId="{2BE915AB-18AA-4053-B92C-3BFC9ED204BB}" srcOrd="16" destOrd="0" presId="urn:microsoft.com/office/officeart/2005/8/layout/target3"/>
    <dgm:cxn modelId="{DE81A2F9-CD39-4B8C-9000-4482DFA8AE72}" type="presParOf" srcId="{333A1088-737F-45CB-B68E-254E46348037}" destId="{6BB5E863-4638-4E1D-BFDE-399D028AC4ED}" srcOrd="17" destOrd="0" presId="urn:microsoft.com/office/officeart/2005/8/layout/target3"/>
    <dgm:cxn modelId="{781A71A3-573F-4783-80E0-33FBA1F8EC4A}" type="presParOf" srcId="{333A1088-737F-45CB-B68E-254E46348037}" destId="{5A5FFA88-C948-4069-8E93-59FA12366E83}" srcOrd="18" destOrd="0" presId="urn:microsoft.com/office/officeart/2005/8/layout/target3"/>
    <dgm:cxn modelId="{4A46752E-A9F7-44A6-89B8-C9FB246B181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</a:t>
          </a:r>
          <a:r>
            <a:rPr lang="cs-CZ" sz="2000" kern="1200" smtClean="0"/>
            <a:t>:  </a:t>
          </a:r>
          <a:r>
            <a:rPr lang="cs-CZ" sz="2000" b="0" kern="120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19_UNSER,EUER,IHR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Schule</a:t>
          </a:r>
          <a:r>
            <a:rPr lang="cs-CZ" sz="2000" kern="1200" dirty="0" smtClean="0"/>
            <a:t>, </a:t>
          </a:r>
          <a:r>
            <a:rPr lang="cs-CZ" sz="2000" kern="1200" dirty="0" err="1" smtClean="0"/>
            <a:t>Schule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BAD12B-8729-432E-835B-3607C2C7687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870336-CBCF-4E52-8CEB-0D70579F0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338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3715EB42-52CB-4255-8FFE-1E2ECB05DF68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39855361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836712"/>
            <a:ext cx="6621463" cy="128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6167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3817043283"/>
              </p:ext>
            </p:extLst>
          </p:nvPr>
        </p:nvGraphicFramePr>
        <p:xfrm>
          <a:off x="684213" y="1844675"/>
          <a:ext cx="7343775" cy="45656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VK_Ryplová_NJ,7_19_unser,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euer</a:t>
                      </a:r>
                      <a:r>
                        <a:rPr lang="cs-CZ" sz="1400" i="1" baseline="0" dirty="0" smtClean="0"/>
                        <a:t>, </a:t>
                      </a:r>
                      <a:r>
                        <a:rPr lang="cs-CZ" sz="1400" i="1" baseline="0" dirty="0" err="1" smtClean="0"/>
                        <a:t>ihr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NJ,7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duben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16.05.2012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– VII.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Schule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Schule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UNSER, EUER, IHR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106680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Přivlastňovací zájmena ve vztahu k rodinným příslušníkům, množné číslo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Upevnění zájmen, zafixování ve vazbách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47667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90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Unser</a:t>
            </a:r>
            <a:r>
              <a:rPr lang="cs-CZ" dirty="0" smtClean="0"/>
              <a:t>, </a:t>
            </a:r>
            <a:r>
              <a:rPr lang="cs-CZ" dirty="0" err="1" smtClean="0"/>
              <a:t>euer</a:t>
            </a:r>
            <a:r>
              <a:rPr lang="cs-CZ" dirty="0" smtClean="0"/>
              <a:t>, </a:t>
            </a:r>
            <a:r>
              <a:rPr lang="cs-CZ" dirty="0" err="1" smtClean="0"/>
              <a:t>ihr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755576" y="2204864"/>
            <a:ext cx="3414152" cy="384960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3" name="Picture 2" descr="C:\Documents and Settings\Jitka\Local Settings\Temporary Internet Files\Content.IE5\PMACVYGZ\MC9004448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20888"/>
            <a:ext cx="2334384" cy="302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211960" y="1600200"/>
            <a:ext cx="4474840" cy="4525963"/>
          </a:xfrm>
        </p:spPr>
        <p:txBody>
          <a:bodyPr>
            <a:normAutofit/>
          </a:bodyPr>
          <a:lstStyle/>
          <a:p>
            <a:endParaRPr lang="cs-CZ" sz="4400" dirty="0" smtClean="0"/>
          </a:p>
          <a:p>
            <a:endParaRPr lang="cs-CZ" sz="4400" dirty="0"/>
          </a:p>
          <a:p>
            <a:r>
              <a:rPr lang="cs-CZ" sz="4400" dirty="0" err="1" smtClean="0"/>
              <a:t>Das</a:t>
            </a:r>
            <a:r>
              <a:rPr lang="cs-CZ" sz="4400" dirty="0" smtClean="0"/>
              <a:t> </a:t>
            </a:r>
            <a:r>
              <a:rPr lang="cs-CZ" sz="4400" dirty="0" err="1" smtClean="0"/>
              <a:t>sind</a:t>
            </a:r>
            <a:r>
              <a:rPr lang="cs-CZ" sz="4400" dirty="0" smtClean="0"/>
              <a:t> </a:t>
            </a:r>
            <a:r>
              <a:rPr lang="cs-CZ" sz="4400" dirty="0" err="1" smtClean="0"/>
              <a:t>wir</a:t>
            </a:r>
            <a:r>
              <a:rPr lang="cs-CZ" sz="4400" dirty="0" smtClean="0"/>
              <a:t>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590681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Unser</a:t>
            </a:r>
            <a:r>
              <a:rPr lang="cs-CZ" dirty="0" smtClean="0"/>
              <a:t>, </a:t>
            </a:r>
            <a:r>
              <a:rPr lang="cs-CZ" dirty="0" err="1" smtClean="0"/>
              <a:t>euer</a:t>
            </a:r>
            <a:r>
              <a:rPr lang="cs-CZ" dirty="0" smtClean="0"/>
              <a:t>, </a:t>
            </a:r>
            <a:r>
              <a:rPr lang="cs-CZ" dirty="0" err="1" smtClean="0"/>
              <a:t>ihr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unser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Vater.</a:t>
            </a: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unser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Bruder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unser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Onkel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unser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Opa.</a:t>
            </a: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unser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Hund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2050" name="Picture 2" descr="C:\Documents and Settings\Jitka\Local Settings\Temporary Internet Files\Content.IE5\X4N8ICHI\MM90023627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3660" y="4581129"/>
            <a:ext cx="197669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901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Unser</a:t>
            </a:r>
            <a:r>
              <a:rPr lang="cs-CZ" dirty="0" smtClean="0"/>
              <a:t>, </a:t>
            </a:r>
            <a:r>
              <a:rPr lang="cs-CZ" dirty="0" err="1" smtClean="0"/>
              <a:t>euer</a:t>
            </a:r>
            <a:r>
              <a:rPr lang="cs-CZ" dirty="0" smtClean="0"/>
              <a:t>, </a:t>
            </a:r>
            <a:r>
              <a:rPr lang="cs-CZ" dirty="0" err="1" smtClean="0"/>
              <a:t>ihr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seid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ihr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6146" name="Picture 2" descr="C:\Documents and Settings\Jitka\Local Settings\Temporary Internet Files\Content.IE5\PSHG808A\MC900397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140968"/>
            <a:ext cx="1261872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Jitka\Local Settings\Temporary Internet Files\Content.IE5\DLCZGQJY\MC9003472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140968"/>
            <a:ext cx="131856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41349" y="1988840"/>
            <a:ext cx="4041648" cy="4526280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693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Unser</a:t>
            </a:r>
            <a:r>
              <a:rPr lang="cs-CZ" dirty="0" smtClean="0"/>
              <a:t>, </a:t>
            </a:r>
            <a:r>
              <a:rPr lang="cs-CZ" dirty="0" err="1" smtClean="0"/>
              <a:t>euer</a:t>
            </a:r>
            <a:r>
              <a:rPr lang="cs-CZ" dirty="0" smtClean="0"/>
              <a:t>, </a:t>
            </a:r>
            <a:r>
              <a:rPr lang="cs-CZ" dirty="0" err="1" smtClean="0"/>
              <a:t>ihr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euer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Vater.</a:t>
            </a:r>
          </a:p>
          <a:p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euer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Bruder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euer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Onkel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euer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Opa.</a:t>
            </a:r>
          </a:p>
          <a:p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euer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Hund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</p:txBody>
      </p:sp>
      <p:pic>
        <p:nvPicPr>
          <p:cNvPr id="3075" name="Picture 3" descr="C:\Documents and Settings\Jitka\Local Settings\Temporary Internet Files\Content.IE5\U4P4GKLP\MM90023644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293096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242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Unser</a:t>
            </a:r>
            <a:r>
              <a:rPr lang="cs-CZ" dirty="0" smtClean="0"/>
              <a:t>, </a:t>
            </a:r>
            <a:r>
              <a:rPr lang="cs-CZ" dirty="0" err="1" smtClean="0"/>
              <a:t>euer</a:t>
            </a:r>
            <a:r>
              <a:rPr lang="cs-CZ" dirty="0" smtClean="0"/>
              <a:t>, </a:t>
            </a:r>
            <a:r>
              <a:rPr lang="cs-CZ" dirty="0" err="1" smtClean="0"/>
              <a:t>ihr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sind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Hans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und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Petra.</a:t>
            </a:r>
          </a:p>
          <a:p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(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sind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sie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.)</a:t>
            </a: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Documents and Settings\Jitka\Local Settings\Temporary Internet Files\Content.IE5\F2XZ5TV0\MC9002328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1904" y="2498002"/>
            <a:ext cx="1536071" cy="1861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Jitka\Local Settings\Temporary Internet Files\Content.IE5\BV5JZG55\MC900232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7975" y="2546740"/>
            <a:ext cx="1066800" cy="1858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5104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Unser</a:t>
            </a:r>
            <a:r>
              <a:rPr lang="cs-CZ" dirty="0" smtClean="0"/>
              <a:t>, </a:t>
            </a:r>
            <a:r>
              <a:rPr lang="cs-CZ" dirty="0" err="1" smtClean="0"/>
              <a:t>euer</a:t>
            </a:r>
            <a:r>
              <a:rPr lang="cs-CZ" dirty="0" smtClean="0"/>
              <a:t>, </a:t>
            </a:r>
            <a:r>
              <a:rPr lang="cs-CZ" dirty="0" err="1" smtClean="0"/>
              <a:t>ihr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ihr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Vater.</a:t>
            </a:r>
          </a:p>
          <a:p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ihr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Bruder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ihr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Onkel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ihr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Opa.</a:t>
            </a:r>
          </a:p>
          <a:p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ihr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Hund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endParaRPr lang="cs-CZ" dirty="0"/>
          </a:p>
        </p:txBody>
      </p:sp>
      <p:pic>
        <p:nvPicPr>
          <p:cNvPr id="4098" name="Picture 2" descr="C:\Documents and Settings\Jitka\Local Settings\Temporary Internet Files\Content.IE5\YADXU7WP\MM90028531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148" y="4293096"/>
            <a:ext cx="2170220" cy="1599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9201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üben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355976" y="1600200"/>
            <a:ext cx="4330824" cy="4525963"/>
          </a:xfrm>
        </p:spPr>
        <p:txBody>
          <a:bodyPr>
            <a:normAutofit/>
          </a:bodyPr>
          <a:lstStyle/>
          <a:p>
            <a:endParaRPr lang="cs-CZ" sz="32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unser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Vater.</a:t>
            </a:r>
          </a:p>
          <a:p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euer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Hund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ihr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Opa.</a:t>
            </a:r>
          </a:p>
          <a:p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euer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Bruder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3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endParaRPr lang="cs-CZ" sz="32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To je náš otec.</a:t>
            </a:r>
          </a:p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To je váš pes.</a:t>
            </a:r>
          </a:p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To je jejich děda.</a:t>
            </a:r>
          </a:p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To je váš bratr.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5122" name="Picture 2" descr="C:\Documents and Settings\Jitka\Local Settings\Temporary Internet Files\Content.IE5\K3MMH0HD\MC900434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941168"/>
            <a:ext cx="1955800" cy="104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987824" y="6093296"/>
            <a:ext cx="3616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182880">
              <a:buClr>
                <a:schemeClr val="accent6">
                  <a:lumMod val="75000"/>
                </a:schemeClr>
              </a:buClr>
              <a:buFont typeface="Wingdings" pitchFamily="2" charset="2"/>
              <a:buChar char="ü"/>
              <a:defRPr/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940731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326</TotalTime>
  <Words>281</Words>
  <Application>Microsoft Office PowerPoint</Application>
  <PresentationFormat>Předvádění na obrazovce (4:3)</PresentationFormat>
  <Paragraphs>85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Unser, euer, ihr</vt:lpstr>
      <vt:lpstr>Unser, euer, ihr</vt:lpstr>
      <vt:lpstr>Unser, euer, ihr</vt:lpstr>
      <vt:lpstr>Unser, euer, ihr</vt:lpstr>
      <vt:lpstr>Unser, euer, ihr</vt:lpstr>
      <vt:lpstr>Unser, euer, ihr</vt:lpstr>
      <vt:lpstr>Wir üben: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</dc:title>
  <dc:creator>Jitka</dc:creator>
  <cp:lastModifiedBy>sborovna1</cp:lastModifiedBy>
  <cp:revision>23</cp:revision>
  <dcterms:created xsi:type="dcterms:W3CDTF">2012-01-02T10:00:53Z</dcterms:created>
  <dcterms:modified xsi:type="dcterms:W3CDTF">2012-11-16T11:00:33Z</dcterms:modified>
</cp:coreProperties>
</file>