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Default Extension="package" ContentType="application/vnd.openxmlformats-officedocument.package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4221" r:id="rId1"/>
  </p:sldMasterIdLst>
  <p:notesMasterIdLst>
    <p:notesMasterId r:id="rId17"/>
  </p:notesMasterIdLst>
  <p:sldIdLst>
    <p:sldId id="320" r:id="rId2"/>
    <p:sldId id="284" r:id="rId3"/>
    <p:sldId id="333" r:id="rId4"/>
    <p:sldId id="321" r:id="rId5"/>
    <p:sldId id="324" r:id="rId6"/>
    <p:sldId id="323" r:id="rId7"/>
    <p:sldId id="322" r:id="rId8"/>
    <p:sldId id="327" r:id="rId9"/>
    <p:sldId id="325" r:id="rId10"/>
    <p:sldId id="326" r:id="rId11"/>
    <p:sldId id="329" r:id="rId12"/>
    <p:sldId id="330" r:id="rId13"/>
    <p:sldId id="331" r:id="rId14"/>
    <p:sldId id="332" r:id="rId15"/>
    <p:sldId id="296" r:id="rId16"/>
  </p:sldIdLst>
  <p:sldSz cx="9144000" cy="6858000" type="screen4x3"/>
  <p:notesSz cx="6858000" cy="9144000"/>
  <p:defaultTextStyle>
    <a:defPPr>
      <a:defRPr lang="en-GB"/>
    </a:defPPr>
    <a:lvl1pPr algn="l" defTabSz="449263" rtl="0" fontAlgn="base">
      <a:spcBef>
        <a:spcPct val="0"/>
      </a:spcBef>
      <a:spcAft>
        <a:spcPct val="0"/>
      </a:spcAft>
      <a:defRPr kern="1200">
        <a:solidFill>
          <a:schemeClr val="bg1"/>
        </a:solidFill>
        <a:latin typeface="Arial" charset="0"/>
        <a:ea typeface="+mn-ea"/>
        <a:cs typeface="Arial" charset="0"/>
      </a:defRPr>
    </a:lvl1pPr>
    <a:lvl2pPr marL="742950" indent="-285750" algn="l" defTabSz="449263" rtl="0" fontAlgn="base">
      <a:spcBef>
        <a:spcPct val="0"/>
      </a:spcBef>
      <a:spcAft>
        <a:spcPct val="0"/>
      </a:spcAft>
      <a:defRPr kern="1200">
        <a:solidFill>
          <a:schemeClr val="bg1"/>
        </a:solidFill>
        <a:latin typeface="Arial" charset="0"/>
        <a:ea typeface="+mn-ea"/>
        <a:cs typeface="Arial" charset="0"/>
      </a:defRPr>
    </a:lvl2pPr>
    <a:lvl3pPr marL="1143000" indent="-228600" algn="l" defTabSz="449263" rtl="0" fontAlgn="base">
      <a:spcBef>
        <a:spcPct val="0"/>
      </a:spcBef>
      <a:spcAft>
        <a:spcPct val="0"/>
      </a:spcAft>
      <a:defRPr kern="1200">
        <a:solidFill>
          <a:schemeClr val="bg1"/>
        </a:solidFill>
        <a:latin typeface="Arial" charset="0"/>
        <a:ea typeface="+mn-ea"/>
        <a:cs typeface="Arial" charset="0"/>
      </a:defRPr>
    </a:lvl3pPr>
    <a:lvl4pPr marL="1600200" indent="-228600" algn="l" defTabSz="449263" rtl="0" fontAlgn="base">
      <a:spcBef>
        <a:spcPct val="0"/>
      </a:spcBef>
      <a:spcAft>
        <a:spcPct val="0"/>
      </a:spcAft>
      <a:defRPr kern="1200">
        <a:solidFill>
          <a:schemeClr val="bg1"/>
        </a:solidFill>
        <a:latin typeface="Arial" charset="0"/>
        <a:ea typeface="+mn-ea"/>
        <a:cs typeface="Arial" charset="0"/>
      </a:defRPr>
    </a:lvl4pPr>
    <a:lvl5pPr marL="2057400" indent="-228600" algn="l" defTabSz="449263" rtl="0" fontAlgn="base">
      <a:spcBef>
        <a:spcPct val="0"/>
      </a:spcBef>
      <a:spcAft>
        <a:spcPct val="0"/>
      </a:spcAft>
      <a:defRPr kern="1200">
        <a:solidFill>
          <a:schemeClr val="bg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bg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bg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bg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bg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clrMru>
    <a:srgbClr val="CC0000"/>
    <a:srgbClr val="B0DD7F"/>
    <a:srgbClr val="FF3300"/>
    <a:srgbClr val="990033"/>
    <a:srgbClr val="FFCB25"/>
    <a:srgbClr val="FF0000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4C1A8A3-306A-4EB7-A6B1-4F7E0EB9C5D6}" styleName="Střední styl 3 – zvýraznění 5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6E25E649-3F16-4E02-A733-19D2CDBF48F0}" styleName="Střední styl 3 – zvýraznění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931" autoAdjust="0"/>
    <p:restoredTop sz="94671" autoAdjust="0"/>
  </p:normalViewPr>
  <p:slideViewPr>
    <p:cSldViewPr>
      <p:cViewPr>
        <p:scale>
          <a:sx n="66" d="100"/>
          <a:sy n="66" d="100"/>
        </p:scale>
        <p:origin x="-564" y="882"/>
      </p:cViewPr>
      <p:guideLst>
        <p:guide orient="horz" pos="2160"/>
        <p:guide pos="2880"/>
      </p:guideLst>
    </p:cSldViewPr>
  </p:slideViewPr>
  <p:outlineViewPr>
    <p:cViewPr varScale="1">
      <p:scale>
        <a:sx n="170" d="200"/>
        <a:sy n="170" d="200"/>
      </p:scale>
      <p:origin x="0" y="5544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59" d="100"/>
          <a:sy n="59" d="100"/>
        </p:scale>
        <p:origin x="-1752" y="-72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Se_it_aplikace_Microsoft_Office_Excel_20071.package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cs-CZ"/>
  <c:chart>
    <c:autoTitleDeleted val="1"/>
    <c:view3D>
      <c:rotX val="30"/>
      <c:perspective val="30"/>
    </c:view3D>
    <c:plotArea>
      <c:layout/>
      <c:pie3DChart>
        <c:varyColors val="1"/>
        <c:ser>
          <c:idx val="0"/>
          <c:order val="0"/>
          <c:tx>
            <c:strRef>
              <c:f>List1!$B$1</c:f>
              <c:strCache>
                <c:ptCount val="1"/>
                <c:pt idx="0">
                  <c:v>Prodej</c:v>
                </c:pt>
              </c:strCache>
            </c:strRef>
          </c:tx>
          <c:dLbls>
            <c:dLbl>
              <c:idx val="0"/>
              <c:layout>
                <c:manualLayout>
                  <c:x val="-0.18760121391076121"/>
                  <c:y val="-7.9939861801528178E-2"/>
                </c:manualLayout>
              </c:layout>
              <c:tx>
                <c:rich>
                  <a:bodyPr/>
                  <a:lstStyle/>
                  <a:p>
                    <a:r>
                      <a:rPr lang="en-US" b="1" i="1" dirty="0"/>
                      <a:t>Kč102 </a:t>
                    </a:r>
                  </a:p>
                </c:rich>
              </c:tx>
              <c:dLblPos val="bestFit"/>
            </c:dLbl>
            <c:dLbl>
              <c:idx val="1"/>
              <c:layout>
                <c:manualLayout>
                  <c:x val="0.17873064304461939"/>
                  <c:y val="-0.22172814254809919"/>
                </c:manualLayout>
              </c:layout>
              <c:tx>
                <c:rich>
                  <a:bodyPr/>
                  <a:lstStyle/>
                  <a:p>
                    <a:r>
                      <a:rPr lang="en-US" b="1" dirty="0">
                        <a:solidFill>
                          <a:schemeClr val="tx1"/>
                        </a:solidFill>
                      </a:rPr>
                      <a:t>Kč51</a:t>
                    </a:r>
                    <a:r>
                      <a:rPr lang="en-US" b="1" dirty="0"/>
                      <a:t> </a:t>
                    </a:r>
                    <a:endParaRPr lang="en-US" dirty="0"/>
                  </a:p>
                </c:rich>
              </c:tx>
              <c:dLblPos val="bestFit"/>
            </c:dLbl>
            <c:txPr>
              <a:bodyPr/>
              <a:lstStyle/>
              <a:p>
                <a:pPr>
                  <a:defRPr b="1"/>
                </a:pPr>
                <a:endParaRPr lang="cs-CZ"/>
              </a:p>
            </c:txPr>
            <c:showVal val="1"/>
            <c:showLeaderLines val="1"/>
          </c:dLbls>
          <c:cat>
            <c:strRef>
              <c:f>List1!$A$2:$A$6</c:f>
              <c:strCache>
                <c:ptCount val="4"/>
                <c:pt idx="0">
                  <c:v>1. čtvrt.</c:v>
                </c:pt>
                <c:pt idx="1">
                  <c:v>2. čtvrt.</c:v>
                </c:pt>
                <c:pt idx="2">
                  <c:v>3. čtvrt.</c:v>
                </c:pt>
                <c:pt idx="3">
                  <c:v>4. čtvrt.</c:v>
                </c:pt>
              </c:strCache>
            </c:strRef>
          </c:cat>
          <c:val>
            <c:numRef>
              <c:f>List1!$B$2:$B$6</c:f>
              <c:numCache>
                <c:formatCode>#,##0\ "Kč";[Red]\-#,##0\ "Kč"</c:formatCode>
                <c:ptCount val="5"/>
                <c:pt idx="0">
                  <c:v>102</c:v>
                </c:pt>
                <c:pt idx="1">
                  <c:v>51</c:v>
                </c:pt>
                <c:pt idx="2">
                  <c:v>17</c:v>
                </c:pt>
                <c:pt idx="3">
                  <c:v>17</c:v>
                </c:pt>
                <c:pt idx="4">
                  <c:v>17</c:v>
                </c:pt>
              </c:numCache>
            </c:numRef>
          </c:val>
        </c:ser>
      </c:pie3DChart>
      <c:spPr>
        <a:noFill/>
        <a:ln w="25393">
          <a:noFill/>
        </a:ln>
      </c:spPr>
    </c:plotArea>
    <c:plotVisOnly val="1"/>
    <c:dispBlanksAs val="zero"/>
  </c:chart>
  <c:txPr>
    <a:bodyPr/>
    <a:lstStyle/>
    <a:p>
      <a:pPr>
        <a:defRPr sz="1800"/>
      </a:pPr>
      <a:endParaRPr lang="cs-CZ"/>
    </a:p>
  </c:txPr>
  <c:externalData r:id="rId1"/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1"/>
          <p:cNvSpPr>
            <a:spLocks noGrp="1" noRot="1" noChangeAspect="1" noChangeArrowheads="1"/>
          </p:cNvSpPr>
          <p:nvPr>
            <p:ph type="sldImg"/>
          </p:nvPr>
        </p:nvSpPr>
        <p:spPr bwMode="auto">
          <a:xfrm>
            <a:off x="0" y="695325"/>
            <a:ext cx="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sp>
      <p:sp>
        <p:nvSpPr>
          <p:cNvPr id="3074" name="Rectangle 2"/>
          <p:cNvSpPr>
            <a:spLocks noGrp="1" noChangeArrowheads="1"/>
          </p:cNvSpPr>
          <p:nvPr>
            <p:ph type="body"/>
          </p:nvPr>
        </p:nvSpPr>
        <p:spPr bwMode="auto">
          <a:xfrm>
            <a:off x="685800" y="4343400"/>
            <a:ext cx="5484813" cy="41132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endParaRPr lang="cs-CZ" altLang="cs-CZ" noProof="0" smtClean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8" charset="0"/>
        <a:ea typeface="+mn-ea"/>
        <a:cs typeface="+mn-cs"/>
      </a:defRPr>
    </a:lvl1pPr>
    <a:lvl2pPr marL="742950" indent="-28575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8" charset="0"/>
        <a:ea typeface="+mn-ea"/>
        <a:cs typeface="+mn-cs"/>
      </a:defRPr>
    </a:lvl2pPr>
    <a:lvl3pPr marL="11430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8" charset="0"/>
        <a:ea typeface="+mn-ea"/>
        <a:cs typeface="+mn-cs"/>
      </a:defRPr>
    </a:lvl3pPr>
    <a:lvl4pPr marL="16002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8" charset="0"/>
        <a:ea typeface="+mn-ea"/>
        <a:cs typeface="+mn-cs"/>
      </a:defRPr>
    </a:lvl4pPr>
    <a:lvl5pPr marL="20574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ln/>
        </p:spPr>
      </p:sp>
      <p:sp>
        <p:nvSpPr>
          <p:cNvPr id="296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</p:spPr>
        <p:txBody>
          <a:bodyPr wrap="none" anchor="ctr"/>
          <a:lstStyle/>
          <a:p>
            <a:pPr eaLnBrk="1" hangingPunct="1"/>
            <a:endParaRPr lang="cs-CZ" altLang="cs-CZ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42"/>
          <p:cNvGrpSpPr>
            <a:grpSpLocks/>
          </p:cNvGrpSpPr>
          <p:nvPr/>
        </p:nvGrpSpPr>
        <p:grpSpPr bwMode="auto">
          <a:xfrm>
            <a:off x="-382588" y="0"/>
            <a:ext cx="9932988" cy="6858000"/>
            <a:chOff x="-382404" y="0"/>
            <a:chExt cx="9932332" cy="6858000"/>
          </a:xfrm>
        </p:grpSpPr>
        <p:grpSp>
          <p:nvGrpSpPr>
            <p:cNvPr id="5" name="Group 44"/>
            <p:cNvGrpSpPr>
              <a:grpSpLocks/>
            </p:cNvGrpSpPr>
            <p:nvPr/>
          </p:nvGrpSpPr>
          <p:grpSpPr bwMode="auto"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28" name="Group 4"/>
              <p:cNvGrpSpPr>
                <a:grpSpLocks/>
              </p:cNvGrpSpPr>
              <p:nvPr/>
            </p:nvGrpSpPr>
            <p:grpSpPr bwMode="auto"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40" name="Rectangle 114"/>
                <p:cNvSpPr/>
                <p:nvPr/>
              </p:nvSpPr>
              <p:spPr>
                <a:xfrm>
                  <a:off x="914499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  <a:defRPr/>
                  </a:pPr>
                  <a:endParaRPr lang="en-US"/>
                </a:p>
              </p:txBody>
            </p:sp>
            <p:sp>
              <p:nvSpPr>
                <p:cNvPr id="41" name="Rectangle 2"/>
                <p:cNvSpPr/>
                <p:nvPr/>
              </p:nvSpPr>
              <p:spPr>
                <a:xfrm>
                  <a:off x="159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  <a:defRPr/>
                  </a:pPr>
                  <a:endParaRPr lang="en-US"/>
                </a:p>
              </p:txBody>
            </p:sp>
            <p:sp>
              <p:nvSpPr>
                <p:cNvPr id="42" name="Rectangle 3"/>
                <p:cNvSpPr/>
                <p:nvPr/>
              </p:nvSpPr>
              <p:spPr>
                <a:xfrm>
                  <a:off x="228744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  <a:defRPr/>
                  </a:pPr>
                  <a:endParaRPr lang="en-US"/>
                </a:p>
              </p:txBody>
            </p:sp>
          </p:grpSp>
          <p:grpSp>
            <p:nvGrpSpPr>
              <p:cNvPr id="29" name="Group 5"/>
              <p:cNvGrpSpPr>
                <a:grpSpLocks/>
              </p:cNvGrpSpPr>
              <p:nvPr/>
            </p:nvGrpSpPr>
            <p:grpSpPr bwMode="auto"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37" name="Rectangle 84"/>
                <p:cNvSpPr/>
                <p:nvPr/>
              </p:nvSpPr>
              <p:spPr>
                <a:xfrm>
                  <a:off x="913836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  <a:defRPr/>
                  </a:pPr>
                  <a:endParaRPr lang="en-US"/>
                </a:p>
              </p:txBody>
            </p:sp>
            <p:sp>
              <p:nvSpPr>
                <p:cNvPr id="38" name="Rectangle 85"/>
                <p:cNvSpPr/>
                <p:nvPr/>
              </p:nvSpPr>
              <p:spPr>
                <a:xfrm>
                  <a:off x="-504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  <a:defRPr/>
                  </a:pPr>
                  <a:endParaRPr lang="en-US"/>
                </a:p>
              </p:txBody>
            </p:sp>
            <p:sp>
              <p:nvSpPr>
                <p:cNvPr id="39" name="Rectangle 113"/>
                <p:cNvSpPr/>
                <p:nvPr/>
              </p:nvSpPr>
              <p:spPr>
                <a:xfrm>
                  <a:off x="228081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  <a:defRPr/>
                  </a:pPr>
                  <a:endParaRPr lang="en-US"/>
                </a:p>
              </p:txBody>
            </p:sp>
          </p:grpSp>
          <p:grpSp>
            <p:nvGrpSpPr>
              <p:cNvPr id="30" name="Group 9"/>
              <p:cNvGrpSpPr>
                <a:grpSpLocks/>
              </p:cNvGrpSpPr>
              <p:nvPr/>
            </p:nvGrpSpPr>
            <p:grpSpPr bwMode="auto"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34" name="Rectangle 77"/>
                <p:cNvSpPr/>
                <p:nvPr/>
              </p:nvSpPr>
              <p:spPr>
                <a:xfrm>
                  <a:off x="914785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  <a:defRPr/>
                  </a:pPr>
                  <a:endParaRPr lang="en-US"/>
                </a:p>
              </p:txBody>
            </p:sp>
            <p:sp>
              <p:nvSpPr>
                <p:cNvPr id="35" name="Rectangle 78"/>
                <p:cNvSpPr/>
                <p:nvPr/>
              </p:nvSpPr>
              <p:spPr>
                <a:xfrm>
                  <a:off x="445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  <a:defRPr/>
                  </a:pPr>
                  <a:endParaRPr lang="en-US"/>
                </a:p>
              </p:txBody>
            </p:sp>
            <p:sp>
              <p:nvSpPr>
                <p:cNvPr id="36" name="Rectangle 80"/>
                <p:cNvSpPr/>
                <p:nvPr/>
              </p:nvSpPr>
              <p:spPr>
                <a:xfrm>
                  <a:off x="229030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  <a:defRPr/>
                  </a:pPr>
                  <a:endParaRPr lang="en-US"/>
                </a:p>
              </p:txBody>
            </p:sp>
          </p:grpSp>
          <p:sp>
            <p:nvSpPr>
              <p:cNvPr id="31" name="Rectangle 74"/>
              <p:cNvSpPr/>
              <p:nvPr/>
            </p:nvSpPr>
            <p:spPr>
              <a:xfrm>
                <a:off x="3809907" y="0"/>
                <a:ext cx="2819214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buClr>
                    <a:srgbClr val="000000"/>
                  </a:buClr>
                  <a:buSzPct val="100000"/>
                  <a:buFont typeface="Times New Roman" pitchFamily="18" charset="0"/>
                  <a:buNone/>
                  <a:defRPr/>
                </a:pPr>
                <a:endParaRPr lang="en-US"/>
              </a:p>
            </p:txBody>
          </p:sp>
          <p:sp>
            <p:nvSpPr>
              <p:cNvPr id="32" name="Rectangle 75"/>
              <p:cNvSpPr/>
              <p:nvPr/>
            </p:nvSpPr>
            <p:spPr>
              <a:xfrm>
                <a:off x="2895568" y="0"/>
                <a:ext cx="45717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buClr>
                    <a:srgbClr val="000000"/>
                  </a:buClr>
                  <a:buSzPct val="100000"/>
                  <a:buFont typeface="Times New Roman" pitchFamily="18" charset="0"/>
                  <a:buNone/>
                  <a:defRPr/>
                </a:pPr>
                <a:endParaRPr lang="en-US"/>
              </a:p>
            </p:txBody>
          </p:sp>
          <p:sp>
            <p:nvSpPr>
              <p:cNvPr id="33" name="Rectangle 76"/>
              <p:cNvSpPr/>
              <p:nvPr/>
            </p:nvSpPr>
            <p:spPr>
              <a:xfrm>
                <a:off x="3124153" y="0"/>
                <a:ext cx="76195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buClr>
                    <a:srgbClr val="000000"/>
                  </a:buClr>
                  <a:buSzPct val="100000"/>
                  <a:buFont typeface="Times New Roman" pitchFamily="18" charset="0"/>
                  <a:buNone/>
                  <a:defRPr/>
                </a:pPr>
                <a:endParaRPr lang="en-US"/>
              </a:p>
            </p:txBody>
          </p:sp>
        </p:grpSp>
        <p:sp>
          <p:nvSpPr>
            <p:cNvPr id="6" name="Freeform 44"/>
            <p:cNvSpPr/>
            <p:nvPr/>
          </p:nvSpPr>
          <p:spPr>
            <a:xfrm>
              <a:off x="-12540" y="5035550"/>
              <a:ext cx="9144984" cy="1174750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buClr>
                  <a:srgbClr val="000000"/>
                </a:buClr>
                <a:buSzPct val="100000"/>
                <a:buFont typeface="Times New Roman" pitchFamily="18" charset="0"/>
                <a:buNone/>
                <a:defRPr/>
              </a:pPr>
              <a:endParaRPr lang="en-US"/>
            </a:p>
          </p:txBody>
        </p:sp>
        <p:sp>
          <p:nvSpPr>
            <p:cNvPr id="7" name="Freeform 47"/>
            <p:cNvSpPr/>
            <p:nvPr/>
          </p:nvSpPr>
          <p:spPr>
            <a:xfrm>
              <a:off x="-12540" y="3467100"/>
              <a:ext cx="9144984" cy="890588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buClr>
                  <a:srgbClr val="000000"/>
                </a:buClr>
                <a:buSzPct val="100000"/>
                <a:buFont typeface="Times New Roman" pitchFamily="18" charset="0"/>
                <a:buNone/>
                <a:defRPr/>
              </a:pPr>
              <a:endParaRPr lang="en-US"/>
            </a:p>
          </p:txBody>
        </p:sp>
        <p:sp>
          <p:nvSpPr>
            <p:cNvPr id="8" name="Freeform 48"/>
            <p:cNvSpPr/>
            <p:nvPr/>
          </p:nvSpPr>
          <p:spPr>
            <a:xfrm>
              <a:off x="-23653" y="5640388"/>
              <a:ext cx="3004940" cy="1211262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buClr>
                  <a:srgbClr val="000000"/>
                </a:buClr>
                <a:buSzPct val="100000"/>
                <a:buFont typeface="Times New Roman" pitchFamily="18" charset="0"/>
                <a:buNone/>
                <a:defRPr/>
              </a:pPr>
              <a:endParaRPr lang="en-US"/>
            </a:p>
          </p:txBody>
        </p:sp>
        <p:sp>
          <p:nvSpPr>
            <p:cNvPr id="9" name="Freeform 50"/>
            <p:cNvSpPr/>
            <p:nvPr/>
          </p:nvSpPr>
          <p:spPr>
            <a:xfrm>
              <a:off x="-12540" y="5284788"/>
              <a:ext cx="9144984" cy="1477962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buClr>
                  <a:srgbClr val="000000"/>
                </a:buClr>
                <a:buSzPct val="100000"/>
                <a:buFont typeface="Times New Roman" pitchFamily="18" charset="0"/>
                <a:buNone/>
                <a:defRPr/>
              </a:pPr>
              <a:endParaRPr lang="en-US"/>
            </a:p>
          </p:txBody>
        </p:sp>
        <p:sp>
          <p:nvSpPr>
            <p:cNvPr id="10" name="Freeform 51"/>
            <p:cNvSpPr/>
            <p:nvPr/>
          </p:nvSpPr>
          <p:spPr>
            <a:xfrm>
              <a:off x="2136793" y="5132388"/>
              <a:ext cx="6982952" cy="171926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buClr>
                  <a:srgbClr val="000000"/>
                </a:buClr>
                <a:buSzPct val="100000"/>
                <a:buFont typeface="Times New Roman" pitchFamily="18" charset="0"/>
                <a:buNone/>
                <a:defRPr/>
              </a:pPr>
              <a:endParaRPr lang="en-US"/>
            </a:p>
          </p:txBody>
        </p:sp>
        <p:sp>
          <p:nvSpPr>
            <p:cNvPr id="11" name="Hexagon 52"/>
            <p:cNvSpPr/>
            <p:nvPr/>
          </p:nvSpPr>
          <p:spPr>
            <a:xfrm rot="1800000">
              <a:off x="2995574" y="28590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buClr>
                  <a:srgbClr val="000000"/>
                </a:buClr>
                <a:buSzPct val="100000"/>
                <a:buFont typeface="Times New Roman" pitchFamily="18" charset="0"/>
                <a:buNone/>
                <a:defRPr/>
              </a:pPr>
              <a:endParaRPr lang="en-US"/>
            </a:p>
          </p:txBody>
        </p:sp>
        <p:sp>
          <p:nvSpPr>
            <p:cNvPr id="12" name="Hexagon 53"/>
            <p:cNvSpPr/>
            <p:nvPr/>
          </p:nvSpPr>
          <p:spPr>
            <a:xfrm rot="1800000">
              <a:off x="3719426" y="41259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buClr>
                  <a:srgbClr val="000000"/>
                </a:buClr>
                <a:buSzPct val="100000"/>
                <a:buFont typeface="Times New Roman" pitchFamily="18" charset="0"/>
                <a:buNone/>
                <a:defRPr/>
              </a:pPr>
              <a:endParaRPr lang="en-US"/>
            </a:p>
          </p:txBody>
        </p:sp>
        <p:sp>
          <p:nvSpPr>
            <p:cNvPr id="13" name="Hexagon 54"/>
            <p:cNvSpPr/>
            <p:nvPr/>
          </p:nvSpPr>
          <p:spPr>
            <a:xfrm rot="1800000">
              <a:off x="3728950" y="15922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buClr>
                  <a:srgbClr val="000000"/>
                </a:buClr>
                <a:buSzPct val="100000"/>
                <a:buFont typeface="Times New Roman" pitchFamily="18" charset="0"/>
                <a:buNone/>
                <a:defRPr/>
              </a:pPr>
              <a:endParaRPr lang="en-US"/>
            </a:p>
          </p:txBody>
        </p:sp>
        <p:sp>
          <p:nvSpPr>
            <p:cNvPr id="14" name="Hexagon 55"/>
            <p:cNvSpPr/>
            <p:nvPr/>
          </p:nvSpPr>
          <p:spPr>
            <a:xfrm rot="1800000">
              <a:off x="2976525" y="32543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buClr>
                  <a:srgbClr val="000000"/>
                </a:buClr>
                <a:buSzPct val="100000"/>
                <a:buFont typeface="Times New Roman" pitchFamily="18" charset="0"/>
                <a:buNone/>
                <a:defRPr/>
              </a:pPr>
              <a:endParaRPr lang="en-US"/>
            </a:p>
          </p:txBody>
        </p:sp>
        <p:sp>
          <p:nvSpPr>
            <p:cNvPr id="15" name="Hexagon 56"/>
            <p:cNvSpPr/>
            <p:nvPr/>
          </p:nvSpPr>
          <p:spPr>
            <a:xfrm rot="1800000">
              <a:off x="4462327" y="53832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buClr>
                  <a:srgbClr val="000000"/>
                </a:buClr>
                <a:buSzPct val="100000"/>
                <a:buFont typeface="Times New Roman" pitchFamily="18" charset="0"/>
                <a:buNone/>
                <a:defRPr/>
              </a:pPr>
              <a:endParaRPr lang="en-US"/>
            </a:p>
          </p:txBody>
        </p:sp>
        <p:sp>
          <p:nvSpPr>
            <p:cNvPr id="16" name="Freeform 57"/>
            <p:cNvSpPr/>
            <p:nvPr/>
          </p:nvSpPr>
          <p:spPr>
            <a:xfrm rot="1800000">
              <a:off x="-382404" y="4202113"/>
              <a:ext cx="1261980" cy="1387475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buClr>
                  <a:srgbClr val="000000"/>
                </a:buClr>
                <a:buSzPct val="100000"/>
                <a:buFont typeface="Times New Roman" pitchFamily="18" charset="0"/>
                <a:buNone/>
                <a:defRPr/>
              </a:pPr>
              <a:endParaRPr lang="en-US"/>
            </a:p>
          </p:txBody>
        </p:sp>
        <p:sp>
          <p:nvSpPr>
            <p:cNvPr id="17" name="Hexagon 58"/>
            <p:cNvSpPr/>
            <p:nvPr/>
          </p:nvSpPr>
          <p:spPr>
            <a:xfrm rot="1800000">
              <a:off x="23970" y="54022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buClr>
                  <a:srgbClr val="000000"/>
                </a:buClr>
                <a:buSzPct val="100000"/>
                <a:buFont typeface="Times New Roman" pitchFamily="18" charset="0"/>
                <a:buNone/>
                <a:defRPr/>
              </a:pPr>
              <a:endParaRPr lang="en-US"/>
            </a:p>
          </p:txBody>
        </p:sp>
        <p:sp>
          <p:nvSpPr>
            <p:cNvPr id="18" name="Hexagon 59"/>
            <p:cNvSpPr/>
            <p:nvPr/>
          </p:nvSpPr>
          <p:spPr>
            <a:xfrm rot="1800000">
              <a:off x="52543" y="28495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buClr>
                  <a:srgbClr val="000000"/>
                </a:buClr>
                <a:buSzPct val="100000"/>
                <a:buFont typeface="Times New Roman" pitchFamily="18" charset="0"/>
                <a:buNone/>
                <a:defRPr/>
              </a:pPr>
              <a:endParaRPr lang="en-US"/>
            </a:p>
          </p:txBody>
        </p:sp>
        <p:sp>
          <p:nvSpPr>
            <p:cNvPr id="19" name="Hexagon 60"/>
            <p:cNvSpPr/>
            <p:nvPr/>
          </p:nvSpPr>
          <p:spPr>
            <a:xfrm rot="1800000">
              <a:off x="776395" y="41259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buClr>
                  <a:srgbClr val="000000"/>
                </a:buClr>
                <a:buSzPct val="100000"/>
                <a:buFont typeface="Times New Roman" pitchFamily="18" charset="0"/>
                <a:buNone/>
                <a:defRPr/>
              </a:pPr>
              <a:endParaRPr lang="en-US"/>
            </a:p>
          </p:txBody>
        </p:sp>
        <p:sp>
          <p:nvSpPr>
            <p:cNvPr id="20" name="Hexagon 61"/>
            <p:cNvSpPr/>
            <p:nvPr/>
          </p:nvSpPr>
          <p:spPr>
            <a:xfrm rot="1800000">
              <a:off x="1509772" y="54117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buClr>
                  <a:srgbClr val="000000"/>
                </a:buClr>
                <a:buSzPct val="100000"/>
                <a:buFont typeface="Times New Roman" pitchFamily="18" charset="0"/>
                <a:buNone/>
                <a:defRPr/>
              </a:pPr>
              <a:endParaRPr lang="en-US"/>
            </a:p>
          </p:txBody>
        </p:sp>
        <p:sp>
          <p:nvSpPr>
            <p:cNvPr id="21" name="Hexagon 62"/>
            <p:cNvSpPr/>
            <p:nvPr/>
          </p:nvSpPr>
          <p:spPr>
            <a:xfrm rot="1800000">
              <a:off x="1528821" y="28590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buClr>
                  <a:srgbClr val="000000"/>
                </a:buClr>
                <a:buSzPct val="100000"/>
                <a:buFont typeface="Times New Roman" pitchFamily="18" charset="0"/>
                <a:buNone/>
                <a:defRPr/>
              </a:pPr>
              <a:endParaRPr lang="en-US"/>
            </a:p>
          </p:txBody>
        </p:sp>
        <p:sp>
          <p:nvSpPr>
            <p:cNvPr id="22" name="Hexagon 63"/>
            <p:cNvSpPr/>
            <p:nvPr/>
          </p:nvSpPr>
          <p:spPr>
            <a:xfrm rot="1800000">
              <a:off x="795444" y="15636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buClr>
                  <a:srgbClr val="000000"/>
                </a:buClr>
                <a:buSzPct val="100000"/>
                <a:buFont typeface="Times New Roman" pitchFamily="18" charset="0"/>
                <a:buNone/>
                <a:defRPr/>
              </a:pPr>
              <a:endParaRPr lang="en-US"/>
            </a:p>
          </p:txBody>
        </p:sp>
        <p:sp>
          <p:nvSpPr>
            <p:cNvPr id="23" name="Hexagon 64"/>
            <p:cNvSpPr/>
            <p:nvPr/>
          </p:nvSpPr>
          <p:spPr>
            <a:xfrm rot="1800000">
              <a:off x="6806909" y="414496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buClr>
                  <a:srgbClr val="000000"/>
                </a:buClr>
                <a:buSzPct val="100000"/>
                <a:buFont typeface="Times New Roman" pitchFamily="18" charset="0"/>
                <a:buNone/>
                <a:defRPr/>
              </a:pPr>
              <a:endParaRPr lang="en-US"/>
            </a:p>
          </p:txBody>
        </p:sp>
        <p:sp>
          <p:nvSpPr>
            <p:cNvPr id="24" name="Hexagon 65"/>
            <p:cNvSpPr/>
            <p:nvPr/>
          </p:nvSpPr>
          <p:spPr>
            <a:xfrm rot="1800000">
              <a:off x="7549810" y="542131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buClr>
                  <a:srgbClr val="000000"/>
                </a:buClr>
                <a:buSzPct val="100000"/>
                <a:buFont typeface="Times New Roman" pitchFamily="18" charset="0"/>
                <a:buNone/>
                <a:defRPr/>
              </a:pPr>
              <a:endParaRPr lang="en-US"/>
            </a:p>
          </p:txBody>
        </p:sp>
        <p:sp>
          <p:nvSpPr>
            <p:cNvPr id="25" name="Hexagon 66"/>
            <p:cNvSpPr/>
            <p:nvPr/>
          </p:nvSpPr>
          <p:spPr>
            <a:xfrm rot="1800000">
              <a:off x="7549810" y="286861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buClr>
                  <a:srgbClr val="000000"/>
                </a:buClr>
                <a:buSzPct val="100000"/>
                <a:buFont typeface="Times New Roman" pitchFamily="18" charset="0"/>
                <a:buNone/>
                <a:defRPr/>
              </a:pPr>
              <a:endParaRPr lang="en-US"/>
            </a:p>
          </p:txBody>
        </p:sp>
        <p:sp>
          <p:nvSpPr>
            <p:cNvPr id="26" name="Freeform 67"/>
            <p:cNvSpPr/>
            <p:nvPr/>
          </p:nvSpPr>
          <p:spPr>
            <a:xfrm rot="1800000">
              <a:off x="8306998" y="4056063"/>
              <a:ext cx="1242930" cy="1387475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buClr>
                  <a:srgbClr val="000000"/>
                </a:buClr>
                <a:buSzPct val="100000"/>
                <a:buFont typeface="Times New Roman" pitchFamily="18" charset="0"/>
                <a:buNone/>
                <a:defRPr/>
              </a:pPr>
              <a:endParaRPr lang="en-US"/>
            </a:p>
          </p:txBody>
        </p:sp>
        <p:sp>
          <p:nvSpPr>
            <p:cNvPr id="27" name="Freeform 68"/>
            <p:cNvSpPr/>
            <p:nvPr/>
          </p:nvSpPr>
          <p:spPr>
            <a:xfrm rot="1800000">
              <a:off x="8306998" y="1511300"/>
              <a:ext cx="1241343" cy="1389063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buClr>
                  <a:srgbClr val="000000"/>
                </a:buClr>
                <a:buSzPct val="100000"/>
                <a:buFont typeface="Times New Roman" pitchFamily="18" charset="0"/>
                <a:buNone/>
                <a:defRPr/>
              </a:pPr>
              <a:endParaRPr lang="en-US"/>
            </a:p>
          </p:txBody>
        </p:sp>
      </p:grpSp>
      <p:sp>
        <p:nvSpPr>
          <p:cNvPr id="43" name="Rectangle 45"/>
          <p:cNvSpPr/>
          <p:nvPr/>
        </p:nvSpPr>
        <p:spPr>
          <a:xfrm>
            <a:off x="4560888" y="-22225"/>
            <a:ext cx="3679825" cy="6272213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endParaRPr lang="en-US"/>
          </a:p>
        </p:txBody>
      </p:sp>
      <p:sp>
        <p:nvSpPr>
          <p:cNvPr id="44" name="Rectangle 46"/>
          <p:cNvSpPr/>
          <p:nvPr/>
        </p:nvSpPr>
        <p:spPr>
          <a:xfrm>
            <a:off x="4649788" y="-22225"/>
            <a:ext cx="3505200" cy="23129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endParaRPr lang="en-US"/>
          </a:p>
        </p:txBody>
      </p:sp>
      <p:sp>
        <p:nvSpPr>
          <p:cNvPr id="45" name="Rectangle 49"/>
          <p:cNvSpPr/>
          <p:nvPr/>
        </p:nvSpPr>
        <p:spPr>
          <a:xfrm>
            <a:off x="4651375" y="6088063"/>
            <a:ext cx="3505200" cy="825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endParaRPr lang="en-US"/>
          </a:p>
        </p:txBody>
      </p:sp>
      <p:sp>
        <p:nvSpPr>
          <p:cNvPr id="46" name="Rectangle 88"/>
          <p:cNvSpPr/>
          <p:nvPr/>
        </p:nvSpPr>
        <p:spPr>
          <a:xfrm>
            <a:off x="4651375" y="6088063"/>
            <a:ext cx="3505200" cy="825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33365" y="2708476"/>
            <a:ext cx="3313355" cy="1702160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733365" y="4421080"/>
            <a:ext cx="3309803" cy="1260629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rgbClr val="42424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7" name="Date Placeholder 3"/>
          <p:cNvSpPr>
            <a:spLocks noGrp="1"/>
          </p:cNvSpPr>
          <p:nvPr>
            <p:ph type="dt" sz="half" idx="10"/>
          </p:nvPr>
        </p:nvSpPr>
        <p:spPr>
          <a:xfrm>
            <a:off x="4738688" y="1516063"/>
            <a:ext cx="2133600" cy="752475"/>
          </a:xfrm>
        </p:spPr>
        <p:txBody>
          <a:bodyPr anchor="b"/>
          <a:lstStyle>
            <a:lvl1pPr algn="l">
              <a:defRPr sz="2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8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03838" y="5719763"/>
            <a:ext cx="2830512" cy="365125"/>
          </a:xfrm>
        </p:spPr>
        <p:txBody>
          <a:bodyPr>
            <a:normAutofit/>
          </a:bodyPr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9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649788" y="5719763"/>
            <a:ext cx="642937" cy="365125"/>
          </a:xfrm>
        </p:spPr>
        <p:txBody>
          <a:bodyPr/>
          <a:lstStyle>
            <a:lvl1pPr>
              <a:defRPr smtClean="0">
                <a:solidFill>
                  <a:schemeClr val="accent1"/>
                </a:solidFill>
              </a:defRPr>
            </a:lvl1pPr>
          </a:lstStyle>
          <a:p>
            <a:pPr>
              <a:defRPr/>
            </a:pPr>
            <a:fld id="{D5ABC6EE-BDAE-469D-9723-ACF9ACE5D88C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D95B23-8A56-4609-890C-F6097F94C0F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8645" y="2900829"/>
            <a:ext cx="6637468" cy="1362075"/>
          </a:xfrm>
        </p:spPr>
        <p:txBody>
          <a:bodyPr/>
          <a:lstStyle>
            <a:lvl1pPr algn="l">
              <a:defRPr sz="4000" b="0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8645" y="4267200"/>
            <a:ext cx="6637467" cy="1520413"/>
          </a:xfrm>
        </p:spPr>
        <p:txBody>
          <a:bodyPr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5B52D9-55F1-49D5-977E-C4796794FB04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042416" y="2313432"/>
            <a:ext cx="3419856" cy="349300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313431"/>
            <a:ext cx="3419856" cy="349300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EAB0C6-68FB-4F3B-B7A4-03E827460A94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12111" y="2316009"/>
            <a:ext cx="305714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41721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1837" y="2316010"/>
            <a:ext cx="3055717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E29DEE-EF61-4130-9826-8EF0EA8588C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D918B6-5FA4-4965-8785-5554D107C30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E3C0C2-7FFD-4584-B544-DAC26669DFB6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3"/>
          <p:cNvGrpSpPr>
            <a:grpSpLocks/>
          </p:cNvGrpSpPr>
          <p:nvPr/>
        </p:nvGrpSpPr>
        <p:grpSpPr bwMode="auto">
          <a:xfrm>
            <a:off x="-382588" y="0"/>
            <a:ext cx="9932988" cy="6858000"/>
            <a:chOff x="-382404" y="0"/>
            <a:chExt cx="9932332" cy="6858000"/>
          </a:xfrm>
        </p:grpSpPr>
        <p:grpSp>
          <p:nvGrpSpPr>
            <p:cNvPr id="6" name="Group 44"/>
            <p:cNvGrpSpPr>
              <a:grpSpLocks/>
            </p:cNvGrpSpPr>
            <p:nvPr/>
          </p:nvGrpSpPr>
          <p:grpSpPr bwMode="auto"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29" name="Group 4"/>
              <p:cNvGrpSpPr>
                <a:grpSpLocks/>
              </p:cNvGrpSpPr>
              <p:nvPr/>
            </p:nvGrpSpPr>
            <p:grpSpPr bwMode="auto"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41" name="Rectangle 83"/>
                <p:cNvSpPr/>
                <p:nvPr/>
              </p:nvSpPr>
              <p:spPr>
                <a:xfrm>
                  <a:off x="914499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  <a:defRPr/>
                  </a:pPr>
                  <a:endParaRPr lang="en-US"/>
                </a:p>
              </p:txBody>
            </p:sp>
            <p:sp>
              <p:nvSpPr>
                <p:cNvPr id="42" name="Rectangle 2"/>
                <p:cNvSpPr/>
                <p:nvPr/>
              </p:nvSpPr>
              <p:spPr>
                <a:xfrm>
                  <a:off x="159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  <a:defRPr/>
                  </a:pPr>
                  <a:endParaRPr lang="en-US"/>
                </a:p>
              </p:txBody>
            </p:sp>
            <p:sp>
              <p:nvSpPr>
                <p:cNvPr id="43" name="Rectangle 3"/>
                <p:cNvSpPr/>
                <p:nvPr/>
              </p:nvSpPr>
              <p:spPr>
                <a:xfrm>
                  <a:off x="228744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  <a:defRPr/>
                  </a:pPr>
                  <a:endParaRPr lang="en-US"/>
                </a:p>
              </p:txBody>
            </p:sp>
          </p:grpSp>
          <p:grpSp>
            <p:nvGrpSpPr>
              <p:cNvPr id="30" name="Group 5"/>
              <p:cNvGrpSpPr>
                <a:grpSpLocks/>
              </p:cNvGrpSpPr>
              <p:nvPr/>
            </p:nvGrpSpPr>
            <p:grpSpPr bwMode="auto"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38" name="Rectangle 80"/>
                <p:cNvSpPr/>
                <p:nvPr/>
              </p:nvSpPr>
              <p:spPr>
                <a:xfrm>
                  <a:off x="913836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  <a:defRPr/>
                  </a:pPr>
                  <a:endParaRPr lang="en-US"/>
                </a:p>
              </p:txBody>
            </p:sp>
            <p:sp>
              <p:nvSpPr>
                <p:cNvPr id="39" name="Rectangle 81"/>
                <p:cNvSpPr/>
                <p:nvPr/>
              </p:nvSpPr>
              <p:spPr>
                <a:xfrm>
                  <a:off x="-504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  <a:defRPr/>
                  </a:pPr>
                  <a:endParaRPr lang="en-US"/>
                </a:p>
              </p:txBody>
            </p:sp>
            <p:sp>
              <p:nvSpPr>
                <p:cNvPr id="40" name="Rectangle 82"/>
                <p:cNvSpPr/>
                <p:nvPr/>
              </p:nvSpPr>
              <p:spPr>
                <a:xfrm>
                  <a:off x="228081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  <a:defRPr/>
                  </a:pPr>
                  <a:endParaRPr lang="en-US"/>
                </a:p>
              </p:txBody>
            </p:sp>
          </p:grpSp>
          <p:grpSp>
            <p:nvGrpSpPr>
              <p:cNvPr id="31" name="Group 9"/>
              <p:cNvGrpSpPr>
                <a:grpSpLocks/>
              </p:cNvGrpSpPr>
              <p:nvPr/>
            </p:nvGrpSpPr>
            <p:grpSpPr bwMode="auto"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35" name="Rectangle 77"/>
                <p:cNvSpPr/>
                <p:nvPr/>
              </p:nvSpPr>
              <p:spPr>
                <a:xfrm>
                  <a:off x="914785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  <a:defRPr/>
                  </a:pPr>
                  <a:endParaRPr lang="en-US"/>
                </a:p>
              </p:txBody>
            </p:sp>
            <p:sp>
              <p:nvSpPr>
                <p:cNvPr id="36" name="Rectangle 78"/>
                <p:cNvSpPr/>
                <p:nvPr/>
              </p:nvSpPr>
              <p:spPr>
                <a:xfrm>
                  <a:off x="445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  <a:defRPr/>
                  </a:pPr>
                  <a:endParaRPr lang="en-US"/>
                </a:p>
              </p:txBody>
            </p:sp>
            <p:sp>
              <p:nvSpPr>
                <p:cNvPr id="37" name="Rectangle 79"/>
                <p:cNvSpPr/>
                <p:nvPr/>
              </p:nvSpPr>
              <p:spPr>
                <a:xfrm>
                  <a:off x="229030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  <a:defRPr/>
                  </a:pPr>
                  <a:endParaRPr lang="en-US"/>
                </a:p>
              </p:txBody>
            </p:sp>
          </p:grpSp>
          <p:sp>
            <p:nvSpPr>
              <p:cNvPr id="32" name="Rectangle 74"/>
              <p:cNvSpPr/>
              <p:nvPr/>
            </p:nvSpPr>
            <p:spPr>
              <a:xfrm>
                <a:off x="3809907" y="0"/>
                <a:ext cx="2819214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buClr>
                    <a:srgbClr val="000000"/>
                  </a:buClr>
                  <a:buSzPct val="100000"/>
                  <a:buFont typeface="Times New Roman" pitchFamily="18" charset="0"/>
                  <a:buNone/>
                  <a:defRPr/>
                </a:pPr>
                <a:endParaRPr lang="en-US"/>
              </a:p>
            </p:txBody>
          </p:sp>
          <p:sp>
            <p:nvSpPr>
              <p:cNvPr id="33" name="Rectangle 75"/>
              <p:cNvSpPr/>
              <p:nvPr/>
            </p:nvSpPr>
            <p:spPr>
              <a:xfrm>
                <a:off x="2895568" y="0"/>
                <a:ext cx="45717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buClr>
                    <a:srgbClr val="000000"/>
                  </a:buClr>
                  <a:buSzPct val="100000"/>
                  <a:buFont typeface="Times New Roman" pitchFamily="18" charset="0"/>
                  <a:buNone/>
                  <a:defRPr/>
                </a:pPr>
                <a:endParaRPr lang="en-US"/>
              </a:p>
            </p:txBody>
          </p:sp>
          <p:sp>
            <p:nvSpPr>
              <p:cNvPr id="34" name="Rectangle 76"/>
              <p:cNvSpPr/>
              <p:nvPr/>
            </p:nvSpPr>
            <p:spPr>
              <a:xfrm>
                <a:off x="3124153" y="0"/>
                <a:ext cx="76195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buClr>
                    <a:srgbClr val="000000"/>
                  </a:buClr>
                  <a:buSzPct val="100000"/>
                  <a:buFont typeface="Times New Roman" pitchFamily="18" charset="0"/>
                  <a:buNone/>
                  <a:defRPr/>
                </a:pPr>
                <a:endParaRPr lang="en-US"/>
              </a:p>
            </p:txBody>
          </p:sp>
        </p:grpSp>
        <p:sp>
          <p:nvSpPr>
            <p:cNvPr id="7" name="Freeform 46"/>
            <p:cNvSpPr/>
            <p:nvPr/>
          </p:nvSpPr>
          <p:spPr>
            <a:xfrm>
              <a:off x="-12540" y="5035550"/>
              <a:ext cx="9144984" cy="1174750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buClr>
                  <a:srgbClr val="000000"/>
                </a:buClr>
                <a:buSzPct val="100000"/>
                <a:buFont typeface="Times New Roman" pitchFamily="18" charset="0"/>
                <a:buNone/>
                <a:defRPr/>
              </a:pPr>
              <a:endParaRPr lang="en-US"/>
            </a:p>
          </p:txBody>
        </p:sp>
        <p:sp>
          <p:nvSpPr>
            <p:cNvPr id="8" name="Freeform 47"/>
            <p:cNvSpPr/>
            <p:nvPr/>
          </p:nvSpPr>
          <p:spPr>
            <a:xfrm>
              <a:off x="-12540" y="3467100"/>
              <a:ext cx="9144984" cy="890588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buClr>
                  <a:srgbClr val="000000"/>
                </a:buClr>
                <a:buSzPct val="100000"/>
                <a:buFont typeface="Times New Roman" pitchFamily="18" charset="0"/>
                <a:buNone/>
                <a:defRPr/>
              </a:pPr>
              <a:endParaRPr lang="en-US"/>
            </a:p>
          </p:txBody>
        </p:sp>
        <p:sp>
          <p:nvSpPr>
            <p:cNvPr id="9" name="Freeform 48"/>
            <p:cNvSpPr/>
            <p:nvPr/>
          </p:nvSpPr>
          <p:spPr>
            <a:xfrm>
              <a:off x="-23653" y="5640388"/>
              <a:ext cx="3004940" cy="1211262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buClr>
                  <a:srgbClr val="000000"/>
                </a:buClr>
                <a:buSzPct val="100000"/>
                <a:buFont typeface="Times New Roman" pitchFamily="18" charset="0"/>
                <a:buNone/>
                <a:defRPr/>
              </a:pPr>
              <a:endParaRPr lang="en-US"/>
            </a:p>
          </p:txBody>
        </p:sp>
        <p:sp>
          <p:nvSpPr>
            <p:cNvPr id="10" name="Freeform 49"/>
            <p:cNvSpPr/>
            <p:nvPr/>
          </p:nvSpPr>
          <p:spPr>
            <a:xfrm>
              <a:off x="-12540" y="5284788"/>
              <a:ext cx="9144984" cy="1477962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buClr>
                  <a:srgbClr val="000000"/>
                </a:buClr>
                <a:buSzPct val="100000"/>
                <a:buFont typeface="Times New Roman" pitchFamily="18" charset="0"/>
                <a:buNone/>
                <a:defRPr/>
              </a:pPr>
              <a:endParaRPr lang="en-US"/>
            </a:p>
          </p:txBody>
        </p:sp>
        <p:sp>
          <p:nvSpPr>
            <p:cNvPr id="11" name="Freeform 50"/>
            <p:cNvSpPr/>
            <p:nvPr/>
          </p:nvSpPr>
          <p:spPr>
            <a:xfrm>
              <a:off x="2136793" y="5132388"/>
              <a:ext cx="6982952" cy="171926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buClr>
                  <a:srgbClr val="000000"/>
                </a:buClr>
                <a:buSzPct val="100000"/>
                <a:buFont typeface="Times New Roman" pitchFamily="18" charset="0"/>
                <a:buNone/>
                <a:defRPr/>
              </a:pPr>
              <a:endParaRPr lang="en-US"/>
            </a:p>
          </p:txBody>
        </p:sp>
        <p:sp>
          <p:nvSpPr>
            <p:cNvPr id="12" name="Hexagon 51"/>
            <p:cNvSpPr/>
            <p:nvPr/>
          </p:nvSpPr>
          <p:spPr>
            <a:xfrm rot="1800000">
              <a:off x="2995574" y="28590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buClr>
                  <a:srgbClr val="000000"/>
                </a:buClr>
                <a:buSzPct val="100000"/>
                <a:buFont typeface="Times New Roman" pitchFamily="18" charset="0"/>
                <a:buNone/>
                <a:defRPr/>
              </a:pPr>
              <a:endParaRPr lang="en-US"/>
            </a:p>
          </p:txBody>
        </p:sp>
        <p:sp>
          <p:nvSpPr>
            <p:cNvPr id="13" name="Hexagon 52"/>
            <p:cNvSpPr/>
            <p:nvPr/>
          </p:nvSpPr>
          <p:spPr>
            <a:xfrm rot="1800000">
              <a:off x="3719426" y="41259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buClr>
                  <a:srgbClr val="000000"/>
                </a:buClr>
                <a:buSzPct val="100000"/>
                <a:buFont typeface="Times New Roman" pitchFamily="18" charset="0"/>
                <a:buNone/>
                <a:defRPr/>
              </a:pPr>
              <a:endParaRPr lang="en-US"/>
            </a:p>
          </p:txBody>
        </p:sp>
        <p:sp>
          <p:nvSpPr>
            <p:cNvPr id="14" name="Hexagon 53"/>
            <p:cNvSpPr/>
            <p:nvPr/>
          </p:nvSpPr>
          <p:spPr>
            <a:xfrm rot="1800000">
              <a:off x="3728950" y="15922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buClr>
                  <a:srgbClr val="000000"/>
                </a:buClr>
                <a:buSzPct val="100000"/>
                <a:buFont typeface="Times New Roman" pitchFamily="18" charset="0"/>
                <a:buNone/>
                <a:defRPr/>
              </a:pPr>
              <a:endParaRPr lang="en-US"/>
            </a:p>
          </p:txBody>
        </p:sp>
        <p:sp>
          <p:nvSpPr>
            <p:cNvPr id="15" name="Hexagon 54"/>
            <p:cNvSpPr/>
            <p:nvPr/>
          </p:nvSpPr>
          <p:spPr>
            <a:xfrm rot="1800000">
              <a:off x="2976525" y="32543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buClr>
                  <a:srgbClr val="000000"/>
                </a:buClr>
                <a:buSzPct val="100000"/>
                <a:buFont typeface="Times New Roman" pitchFamily="18" charset="0"/>
                <a:buNone/>
                <a:defRPr/>
              </a:pPr>
              <a:endParaRPr lang="en-US"/>
            </a:p>
          </p:txBody>
        </p:sp>
        <p:sp>
          <p:nvSpPr>
            <p:cNvPr id="16" name="Hexagon 55"/>
            <p:cNvSpPr/>
            <p:nvPr/>
          </p:nvSpPr>
          <p:spPr>
            <a:xfrm rot="1800000">
              <a:off x="4462327" y="53832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buClr>
                  <a:srgbClr val="000000"/>
                </a:buClr>
                <a:buSzPct val="100000"/>
                <a:buFont typeface="Times New Roman" pitchFamily="18" charset="0"/>
                <a:buNone/>
                <a:defRPr/>
              </a:pPr>
              <a:endParaRPr lang="en-US"/>
            </a:p>
          </p:txBody>
        </p:sp>
        <p:sp>
          <p:nvSpPr>
            <p:cNvPr id="17" name="Freeform 58"/>
            <p:cNvSpPr/>
            <p:nvPr/>
          </p:nvSpPr>
          <p:spPr>
            <a:xfrm rot="1800000">
              <a:off x="-382404" y="4202113"/>
              <a:ext cx="1261980" cy="1387475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buClr>
                  <a:srgbClr val="000000"/>
                </a:buClr>
                <a:buSzPct val="100000"/>
                <a:buFont typeface="Times New Roman" pitchFamily="18" charset="0"/>
                <a:buNone/>
                <a:defRPr/>
              </a:pPr>
              <a:endParaRPr lang="en-US"/>
            </a:p>
          </p:txBody>
        </p:sp>
        <p:sp>
          <p:nvSpPr>
            <p:cNvPr id="18" name="Hexagon 59"/>
            <p:cNvSpPr/>
            <p:nvPr/>
          </p:nvSpPr>
          <p:spPr>
            <a:xfrm rot="1800000">
              <a:off x="23970" y="54022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buClr>
                  <a:srgbClr val="000000"/>
                </a:buClr>
                <a:buSzPct val="100000"/>
                <a:buFont typeface="Times New Roman" pitchFamily="18" charset="0"/>
                <a:buNone/>
                <a:defRPr/>
              </a:pPr>
              <a:endParaRPr lang="en-US"/>
            </a:p>
          </p:txBody>
        </p:sp>
        <p:sp>
          <p:nvSpPr>
            <p:cNvPr id="19" name="Hexagon 61"/>
            <p:cNvSpPr/>
            <p:nvPr/>
          </p:nvSpPr>
          <p:spPr>
            <a:xfrm rot="1800000">
              <a:off x="52543" y="28495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buClr>
                  <a:srgbClr val="000000"/>
                </a:buClr>
                <a:buSzPct val="100000"/>
                <a:buFont typeface="Times New Roman" pitchFamily="18" charset="0"/>
                <a:buNone/>
                <a:defRPr/>
              </a:pPr>
              <a:endParaRPr lang="en-US"/>
            </a:p>
          </p:txBody>
        </p:sp>
        <p:sp>
          <p:nvSpPr>
            <p:cNvPr id="20" name="Hexagon 62"/>
            <p:cNvSpPr/>
            <p:nvPr/>
          </p:nvSpPr>
          <p:spPr>
            <a:xfrm rot="1800000">
              <a:off x="776395" y="41259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buClr>
                  <a:srgbClr val="000000"/>
                </a:buClr>
                <a:buSzPct val="100000"/>
                <a:buFont typeface="Times New Roman" pitchFamily="18" charset="0"/>
                <a:buNone/>
                <a:defRPr/>
              </a:pPr>
              <a:endParaRPr lang="en-US"/>
            </a:p>
          </p:txBody>
        </p:sp>
        <p:sp>
          <p:nvSpPr>
            <p:cNvPr id="21" name="Hexagon 63"/>
            <p:cNvSpPr/>
            <p:nvPr/>
          </p:nvSpPr>
          <p:spPr>
            <a:xfrm rot="1800000">
              <a:off x="1509772" y="54117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buClr>
                  <a:srgbClr val="000000"/>
                </a:buClr>
                <a:buSzPct val="100000"/>
                <a:buFont typeface="Times New Roman" pitchFamily="18" charset="0"/>
                <a:buNone/>
                <a:defRPr/>
              </a:pPr>
              <a:endParaRPr lang="en-US"/>
            </a:p>
          </p:txBody>
        </p:sp>
        <p:sp>
          <p:nvSpPr>
            <p:cNvPr id="22" name="Hexagon 64"/>
            <p:cNvSpPr/>
            <p:nvPr/>
          </p:nvSpPr>
          <p:spPr>
            <a:xfrm rot="1800000">
              <a:off x="1528821" y="28590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buClr>
                  <a:srgbClr val="000000"/>
                </a:buClr>
                <a:buSzPct val="100000"/>
                <a:buFont typeface="Times New Roman" pitchFamily="18" charset="0"/>
                <a:buNone/>
                <a:defRPr/>
              </a:pPr>
              <a:endParaRPr lang="en-US"/>
            </a:p>
          </p:txBody>
        </p:sp>
        <p:sp>
          <p:nvSpPr>
            <p:cNvPr id="23" name="Hexagon 65"/>
            <p:cNvSpPr/>
            <p:nvPr/>
          </p:nvSpPr>
          <p:spPr>
            <a:xfrm rot="1800000">
              <a:off x="795444" y="15636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buClr>
                  <a:srgbClr val="000000"/>
                </a:buClr>
                <a:buSzPct val="100000"/>
                <a:buFont typeface="Times New Roman" pitchFamily="18" charset="0"/>
                <a:buNone/>
                <a:defRPr/>
              </a:pPr>
              <a:endParaRPr lang="en-US"/>
            </a:p>
          </p:txBody>
        </p:sp>
        <p:sp>
          <p:nvSpPr>
            <p:cNvPr id="24" name="Hexagon 66"/>
            <p:cNvSpPr/>
            <p:nvPr/>
          </p:nvSpPr>
          <p:spPr>
            <a:xfrm rot="1800000">
              <a:off x="6806909" y="414496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buClr>
                  <a:srgbClr val="000000"/>
                </a:buClr>
                <a:buSzPct val="100000"/>
                <a:buFont typeface="Times New Roman" pitchFamily="18" charset="0"/>
                <a:buNone/>
                <a:defRPr/>
              </a:pPr>
              <a:endParaRPr lang="en-US"/>
            </a:p>
          </p:txBody>
        </p:sp>
        <p:sp>
          <p:nvSpPr>
            <p:cNvPr id="25" name="Hexagon 67"/>
            <p:cNvSpPr/>
            <p:nvPr/>
          </p:nvSpPr>
          <p:spPr>
            <a:xfrm rot="1800000">
              <a:off x="7549810" y="542131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buClr>
                  <a:srgbClr val="000000"/>
                </a:buClr>
                <a:buSzPct val="100000"/>
                <a:buFont typeface="Times New Roman" pitchFamily="18" charset="0"/>
                <a:buNone/>
                <a:defRPr/>
              </a:pPr>
              <a:endParaRPr lang="en-US"/>
            </a:p>
          </p:txBody>
        </p:sp>
        <p:sp>
          <p:nvSpPr>
            <p:cNvPr id="26" name="Hexagon 68"/>
            <p:cNvSpPr/>
            <p:nvPr/>
          </p:nvSpPr>
          <p:spPr>
            <a:xfrm rot="1800000">
              <a:off x="7549810" y="286861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buClr>
                  <a:srgbClr val="000000"/>
                </a:buClr>
                <a:buSzPct val="100000"/>
                <a:buFont typeface="Times New Roman" pitchFamily="18" charset="0"/>
                <a:buNone/>
                <a:defRPr/>
              </a:pPr>
              <a:endParaRPr lang="en-US"/>
            </a:p>
          </p:txBody>
        </p:sp>
        <p:sp>
          <p:nvSpPr>
            <p:cNvPr id="27" name="Freeform 69"/>
            <p:cNvSpPr/>
            <p:nvPr/>
          </p:nvSpPr>
          <p:spPr>
            <a:xfrm rot="1800000">
              <a:off x="8306998" y="4056063"/>
              <a:ext cx="1242930" cy="1387475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buClr>
                  <a:srgbClr val="000000"/>
                </a:buClr>
                <a:buSzPct val="100000"/>
                <a:buFont typeface="Times New Roman" pitchFamily="18" charset="0"/>
                <a:buNone/>
                <a:defRPr/>
              </a:pPr>
              <a:endParaRPr lang="en-US"/>
            </a:p>
          </p:txBody>
        </p:sp>
        <p:sp>
          <p:nvSpPr>
            <p:cNvPr id="28" name="Freeform 70"/>
            <p:cNvSpPr/>
            <p:nvPr/>
          </p:nvSpPr>
          <p:spPr>
            <a:xfrm rot="1800000">
              <a:off x="8306998" y="1511300"/>
              <a:ext cx="1241343" cy="1389063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buClr>
                  <a:srgbClr val="000000"/>
                </a:buClr>
                <a:buSzPct val="100000"/>
                <a:buFont typeface="Times New Roman" pitchFamily="18" charset="0"/>
                <a:buNone/>
                <a:defRPr/>
              </a:pPr>
              <a:endParaRPr lang="en-US"/>
            </a:p>
          </p:txBody>
        </p:sp>
      </p:grpSp>
      <p:sp>
        <p:nvSpPr>
          <p:cNvPr id="44" name="Rectangle 45"/>
          <p:cNvSpPr/>
          <p:nvPr/>
        </p:nvSpPr>
        <p:spPr>
          <a:xfrm>
            <a:off x="4560888" y="-22225"/>
            <a:ext cx="3679825" cy="6272213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endParaRPr lang="en-US"/>
          </a:p>
        </p:txBody>
      </p:sp>
      <p:sp>
        <p:nvSpPr>
          <p:cNvPr id="45" name="Rectangle 56"/>
          <p:cNvSpPr/>
          <p:nvPr/>
        </p:nvSpPr>
        <p:spPr>
          <a:xfrm>
            <a:off x="4649788" y="-22225"/>
            <a:ext cx="3505200" cy="6238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endParaRPr lang="en-US"/>
          </a:p>
        </p:txBody>
      </p:sp>
      <p:sp>
        <p:nvSpPr>
          <p:cNvPr id="46" name="Rectangle 57"/>
          <p:cNvSpPr/>
          <p:nvPr/>
        </p:nvSpPr>
        <p:spPr>
          <a:xfrm>
            <a:off x="904875" y="601663"/>
            <a:ext cx="3562350" cy="5648325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endParaRPr lang="en-US"/>
          </a:p>
        </p:txBody>
      </p:sp>
      <p:sp>
        <p:nvSpPr>
          <p:cNvPr id="47" name="Rectangle 60"/>
          <p:cNvSpPr/>
          <p:nvPr/>
        </p:nvSpPr>
        <p:spPr>
          <a:xfrm>
            <a:off x="4651375" y="6088063"/>
            <a:ext cx="3505200" cy="825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5894" y="856527"/>
            <a:ext cx="3090440" cy="5150734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9833" y="2657434"/>
            <a:ext cx="3304572" cy="1463153"/>
          </a:xfrm>
        </p:spPr>
        <p:txBody>
          <a:bodyPr>
            <a:normAutofit/>
          </a:bodyPr>
          <a:lstStyle>
            <a:lvl1pPr algn="l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6592" y="4136994"/>
            <a:ext cx="3298784" cy="1517904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8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9" name="Slide Number Placeholder 6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175506-AE47-43C9-9AB9-E068E9C8111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50" name="Footer Placeholder 5"/>
          <p:cNvSpPr>
            <a:spLocks noGrp="1"/>
          </p:cNvSpPr>
          <p:nvPr>
            <p:ph type="ftr" sz="quarter" idx="12"/>
          </p:nvPr>
        </p:nvSpPr>
        <p:spPr>
          <a:xfrm>
            <a:off x="4641850" y="5724525"/>
            <a:ext cx="3492500" cy="365125"/>
          </a:xfrm>
        </p:spPr>
        <p:txBody>
          <a:bodyPr>
            <a:normAutofit/>
          </a:bodyPr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3"/>
          <p:cNvGrpSpPr>
            <a:grpSpLocks/>
          </p:cNvGrpSpPr>
          <p:nvPr/>
        </p:nvGrpSpPr>
        <p:grpSpPr bwMode="auto">
          <a:xfrm>
            <a:off x="-382588" y="0"/>
            <a:ext cx="9932988" cy="6858000"/>
            <a:chOff x="-382404" y="0"/>
            <a:chExt cx="9932332" cy="6858000"/>
          </a:xfrm>
        </p:grpSpPr>
        <p:grpSp>
          <p:nvGrpSpPr>
            <p:cNvPr id="6" name="Group 44"/>
            <p:cNvGrpSpPr>
              <a:grpSpLocks/>
            </p:cNvGrpSpPr>
            <p:nvPr/>
          </p:nvGrpSpPr>
          <p:grpSpPr bwMode="auto"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29" name="Group 4"/>
              <p:cNvGrpSpPr>
                <a:grpSpLocks/>
              </p:cNvGrpSpPr>
              <p:nvPr/>
            </p:nvGrpSpPr>
            <p:grpSpPr bwMode="auto"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41" name="Rectangle 86"/>
                <p:cNvSpPr/>
                <p:nvPr/>
              </p:nvSpPr>
              <p:spPr>
                <a:xfrm>
                  <a:off x="914499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  <a:defRPr/>
                  </a:pPr>
                  <a:endParaRPr lang="en-US"/>
                </a:p>
              </p:txBody>
            </p:sp>
            <p:sp>
              <p:nvSpPr>
                <p:cNvPr id="42" name="Rectangle 2"/>
                <p:cNvSpPr/>
                <p:nvPr/>
              </p:nvSpPr>
              <p:spPr>
                <a:xfrm>
                  <a:off x="159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  <a:defRPr/>
                  </a:pPr>
                  <a:endParaRPr lang="en-US"/>
                </a:p>
              </p:txBody>
            </p:sp>
            <p:sp>
              <p:nvSpPr>
                <p:cNvPr id="43" name="Rectangle 3"/>
                <p:cNvSpPr/>
                <p:nvPr/>
              </p:nvSpPr>
              <p:spPr>
                <a:xfrm>
                  <a:off x="228744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  <a:defRPr/>
                  </a:pPr>
                  <a:endParaRPr lang="en-US"/>
                </a:p>
              </p:txBody>
            </p:sp>
          </p:grpSp>
          <p:grpSp>
            <p:nvGrpSpPr>
              <p:cNvPr id="30" name="Group 5"/>
              <p:cNvGrpSpPr>
                <a:grpSpLocks/>
              </p:cNvGrpSpPr>
              <p:nvPr/>
            </p:nvGrpSpPr>
            <p:grpSpPr bwMode="auto"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38" name="Rectangle 83"/>
                <p:cNvSpPr/>
                <p:nvPr/>
              </p:nvSpPr>
              <p:spPr>
                <a:xfrm>
                  <a:off x="913836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  <a:defRPr/>
                  </a:pPr>
                  <a:endParaRPr lang="en-US"/>
                </a:p>
              </p:txBody>
            </p:sp>
            <p:sp>
              <p:nvSpPr>
                <p:cNvPr id="39" name="Rectangle 84"/>
                <p:cNvSpPr/>
                <p:nvPr/>
              </p:nvSpPr>
              <p:spPr>
                <a:xfrm>
                  <a:off x="-504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  <a:defRPr/>
                  </a:pPr>
                  <a:endParaRPr lang="en-US"/>
                </a:p>
              </p:txBody>
            </p:sp>
            <p:sp>
              <p:nvSpPr>
                <p:cNvPr id="40" name="Rectangle 85"/>
                <p:cNvSpPr/>
                <p:nvPr/>
              </p:nvSpPr>
              <p:spPr>
                <a:xfrm>
                  <a:off x="228081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  <a:defRPr/>
                  </a:pPr>
                  <a:endParaRPr lang="en-US"/>
                </a:p>
              </p:txBody>
            </p:sp>
          </p:grpSp>
          <p:grpSp>
            <p:nvGrpSpPr>
              <p:cNvPr id="31" name="Group 9"/>
              <p:cNvGrpSpPr>
                <a:grpSpLocks/>
              </p:cNvGrpSpPr>
              <p:nvPr/>
            </p:nvGrpSpPr>
            <p:grpSpPr bwMode="auto"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35" name="Rectangle 80"/>
                <p:cNvSpPr/>
                <p:nvPr/>
              </p:nvSpPr>
              <p:spPr>
                <a:xfrm>
                  <a:off x="914785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  <a:defRPr/>
                  </a:pPr>
                  <a:endParaRPr lang="en-US"/>
                </a:p>
              </p:txBody>
            </p:sp>
            <p:sp>
              <p:nvSpPr>
                <p:cNvPr id="36" name="Rectangle 81"/>
                <p:cNvSpPr/>
                <p:nvPr/>
              </p:nvSpPr>
              <p:spPr>
                <a:xfrm>
                  <a:off x="445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  <a:defRPr/>
                  </a:pPr>
                  <a:endParaRPr lang="en-US"/>
                </a:p>
              </p:txBody>
            </p:sp>
            <p:sp>
              <p:nvSpPr>
                <p:cNvPr id="37" name="Rectangle 82"/>
                <p:cNvSpPr/>
                <p:nvPr/>
              </p:nvSpPr>
              <p:spPr>
                <a:xfrm>
                  <a:off x="229030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  <a:defRPr/>
                  </a:pPr>
                  <a:endParaRPr lang="en-US"/>
                </a:p>
              </p:txBody>
            </p:sp>
          </p:grpSp>
          <p:sp>
            <p:nvSpPr>
              <p:cNvPr id="32" name="Rectangle 77"/>
              <p:cNvSpPr/>
              <p:nvPr/>
            </p:nvSpPr>
            <p:spPr>
              <a:xfrm>
                <a:off x="3809907" y="0"/>
                <a:ext cx="2819214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buClr>
                    <a:srgbClr val="000000"/>
                  </a:buClr>
                  <a:buSzPct val="100000"/>
                  <a:buFont typeface="Times New Roman" pitchFamily="18" charset="0"/>
                  <a:buNone/>
                  <a:defRPr/>
                </a:pPr>
                <a:endParaRPr lang="en-US"/>
              </a:p>
            </p:txBody>
          </p:sp>
          <p:sp>
            <p:nvSpPr>
              <p:cNvPr id="33" name="Rectangle 78"/>
              <p:cNvSpPr/>
              <p:nvPr/>
            </p:nvSpPr>
            <p:spPr>
              <a:xfrm>
                <a:off x="2895568" y="0"/>
                <a:ext cx="45717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buClr>
                    <a:srgbClr val="000000"/>
                  </a:buClr>
                  <a:buSzPct val="100000"/>
                  <a:buFont typeface="Times New Roman" pitchFamily="18" charset="0"/>
                  <a:buNone/>
                  <a:defRPr/>
                </a:pPr>
                <a:endParaRPr lang="en-US"/>
              </a:p>
            </p:txBody>
          </p:sp>
          <p:sp>
            <p:nvSpPr>
              <p:cNvPr id="34" name="Rectangle 79"/>
              <p:cNvSpPr/>
              <p:nvPr/>
            </p:nvSpPr>
            <p:spPr>
              <a:xfrm>
                <a:off x="3124153" y="0"/>
                <a:ext cx="76195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buClr>
                    <a:srgbClr val="000000"/>
                  </a:buClr>
                  <a:buSzPct val="100000"/>
                  <a:buFont typeface="Times New Roman" pitchFamily="18" charset="0"/>
                  <a:buNone/>
                  <a:defRPr/>
                </a:pPr>
                <a:endParaRPr lang="en-US"/>
              </a:p>
            </p:txBody>
          </p:sp>
        </p:grpSp>
        <p:sp>
          <p:nvSpPr>
            <p:cNvPr id="7" name="Freeform 45"/>
            <p:cNvSpPr/>
            <p:nvPr/>
          </p:nvSpPr>
          <p:spPr>
            <a:xfrm>
              <a:off x="-12540" y="5035550"/>
              <a:ext cx="9144984" cy="1174750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buClr>
                  <a:srgbClr val="000000"/>
                </a:buClr>
                <a:buSzPct val="100000"/>
                <a:buFont typeface="Times New Roman" pitchFamily="18" charset="0"/>
                <a:buNone/>
                <a:defRPr/>
              </a:pPr>
              <a:endParaRPr lang="en-US"/>
            </a:p>
          </p:txBody>
        </p:sp>
        <p:sp>
          <p:nvSpPr>
            <p:cNvPr id="8" name="Freeform 46"/>
            <p:cNvSpPr/>
            <p:nvPr/>
          </p:nvSpPr>
          <p:spPr>
            <a:xfrm>
              <a:off x="-12540" y="3467100"/>
              <a:ext cx="9144984" cy="890588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buClr>
                  <a:srgbClr val="000000"/>
                </a:buClr>
                <a:buSzPct val="100000"/>
                <a:buFont typeface="Times New Roman" pitchFamily="18" charset="0"/>
                <a:buNone/>
                <a:defRPr/>
              </a:pPr>
              <a:endParaRPr lang="en-US"/>
            </a:p>
          </p:txBody>
        </p:sp>
        <p:sp>
          <p:nvSpPr>
            <p:cNvPr id="9" name="Freeform 47"/>
            <p:cNvSpPr/>
            <p:nvPr/>
          </p:nvSpPr>
          <p:spPr>
            <a:xfrm>
              <a:off x="-23653" y="5640388"/>
              <a:ext cx="3004940" cy="1211262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buClr>
                  <a:srgbClr val="000000"/>
                </a:buClr>
                <a:buSzPct val="100000"/>
                <a:buFont typeface="Times New Roman" pitchFamily="18" charset="0"/>
                <a:buNone/>
                <a:defRPr/>
              </a:pPr>
              <a:endParaRPr lang="en-US"/>
            </a:p>
          </p:txBody>
        </p:sp>
        <p:sp>
          <p:nvSpPr>
            <p:cNvPr id="10" name="Freeform 48"/>
            <p:cNvSpPr/>
            <p:nvPr/>
          </p:nvSpPr>
          <p:spPr>
            <a:xfrm>
              <a:off x="-12540" y="5284788"/>
              <a:ext cx="9144984" cy="1477962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buClr>
                  <a:srgbClr val="000000"/>
                </a:buClr>
                <a:buSzPct val="100000"/>
                <a:buFont typeface="Times New Roman" pitchFamily="18" charset="0"/>
                <a:buNone/>
                <a:defRPr/>
              </a:pPr>
              <a:endParaRPr lang="en-US"/>
            </a:p>
          </p:txBody>
        </p:sp>
        <p:sp>
          <p:nvSpPr>
            <p:cNvPr id="11" name="Freeform 49"/>
            <p:cNvSpPr/>
            <p:nvPr/>
          </p:nvSpPr>
          <p:spPr>
            <a:xfrm>
              <a:off x="2136793" y="5132388"/>
              <a:ext cx="6982952" cy="171926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buClr>
                  <a:srgbClr val="000000"/>
                </a:buClr>
                <a:buSzPct val="100000"/>
                <a:buFont typeface="Times New Roman" pitchFamily="18" charset="0"/>
                <a:buNone/>
                <a:defRPr/>
              </a:pPr>
              <a:endParaRPr lang="en-US"/>
            </a:p>
          </p:txBody>
        </p:sp>
        <p:sp>
          <p:nvSpPr>
            <p:cNvPr id="12" name="Hexagon 50"/>
            <p:cNvSpPr/>
            <p:nvPr/>
          </p:nvSpPr>
          <p:spPr>
            <a:xfrm rot="1800000">
              <a:off x="2995574" y="28590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buClr>
                  <a:srgbClr val="000000"/>
                </a:buClr>
                <a:buSzPct val="100000"/>
                <a:buFont typeface="Times New Roman" pitchFamily="18" charset="0"/>
                <a:buNone/>
                <a:defRPr/>
              </a:pPr>
              <a:endParaRPr lang="en-US"/>
            </a:p>
          </p:txBody>
        </p:sp>
        <p:sp>
          <p:nvSpPr>
            <p:cNvPr id="13" name="Hexagon 51"/>
            <p:cNvSpPr/>
            <p:nvPr/>
          </p:nvSpPr>
          <p:spPr>
            <a:xfrm rot="1800000">
              <a:off x="3719426" y="41259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buClr>
                  <a:srgbClr val="000000"/>
                </a:buClr>
                <a:buSzPct val="100000"/>
                <a:buFont typeface="Times New Roman" pitchFamily="18" charset="0"/>
                <a:buNone/>
                <a:defRPr/>
              </a:pPr>
              <a:endParaRPr lang="en-US"/>
            </a:p>
          </p:txBody>
        </p:sp>
        <p:sp>
          <p:nvSpPr>
            <p:cNvPr id="14" name="Hexagon 59"/>
            <p:cNvSpPr/>
            <p:nvPr/>
          </p:nvSpPr>
          <p:spPr>
            <a:xfrm rot="1800000">
              <a:off x="3728950" y="15922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buClr>
                  <a:srgbClr val="000000"/>
                </a:buClr>
                <a:buSzPct val="100000"/>
                <a:buFont typeface="Times New Roman" pitchFamily="18" charset="0"/>
                <a:buNone/>
                <a:defRPr/>
              </a:pPr>
              <a:endParaRPr lang="en-US"/>
            </a:p>
          </p:txBody>
        </p:sp>
        <p:sp>
          <p:nvSpPr>
            <p:cNvPr id="15" name="Hexagon 60"/>
            <p:cNvSpPr/>
            <p:nvPr/>
          </p:nvSpPr>
          <p:spPr>
            <a:xfrm rot="1800000">
              <a:off x="2976525" y="32543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buClr>
                  <a:srgbClr val="000000"/>
                </a:buClr>
                <a:buSzPct val="100000"/>
                <a:buFont typeface="Times New Roman" pitchFamily="18" charset="0"/>
                <a:buNone/>
                <a:defRPr/>
              </a:pPr>
              <a:endParaRPr lang="en-US"/>
            </a:p>
          </p:txBody>
        </p:sp>
        <p:sp>
          <p:nvSpPr>
            <p:cNvPr id="16" name="Hexagon 61"/>
            <p:cNvSpPr/>
            <p:nvPr/>
          </p:nvSpPr>
          <p:spPr>
            <a:xfrm rot="1800000">
              <a:off x="4462327" y="53832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buClr>
                  <a:srgbClr val="000000"/>
                </a:buClr>
                <a:buSzPct val="100000"/>
                <a:buFont typeface="Times New Roman" pitchFamily="18" charset="0"/>
                <a:buNone/>
                <a:defRPr/>
              </a:pPr>
              <a:endParaRPr lang="en-US"/>
            </a:p>
          </p:txBody>
        </p:sp>
        <p:sp>
          <p:nvSpPr>
            <p:cNvPr id="17" name="Freeform 62"/>
            <p:cNvSpPr/>
            <p:nvPr/>
          </p:nvSpPr>
          <p:spPr>
            <a:xfrm rot="1800000">
              <a:off x="-382404" y="4202113"/>
              <a:ext cx="1261980" cy="1387475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buClr>
                  <a:srgbClr val="000000"/>
                </a:buClr>
                <a:buSzPct val="100000"/>
                <a:buFont typeface="Times New Roman" pitchFamily="18" charset="0"/>
                <a:buNone/>
                <a:defRPr/>
              </a:pPr>
              <a:endParaRPr lang="en-US"/>
            </a:p>
          </p:txBody>
        </p:sp>
        <p:sp>
          <p:nvSpPr>
            <p:cNvPr id="18" name="Hexagon 63"/>
            <p:cNvSpPr/>
            <p:nvPr/>
          </p:nvSpPr>
          <p:spPr>
            <a:xfrm rot="1800000">
              <a:off x="23970" y="54022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buClr>
                  <a:srgbClr val="000000"/>
                </a:buClr>
                <a:buSzPct val="100000"/>
                <a:buFont typeface="Times New Roman" pitchFamily="18" charset="0"/>
                <a:buNone/>
                <a:defRPr/>
              </a:pPr>
              <a:endParaRPr lang="en-US"/>
            </a:p>
          </p:txBody>
        </p:sp>
        <p:sp>
          <p:nvSpPr>
            <p:cNvPr id="19" name="Hexagon 64"/>
            <p:cNvSpPr/>
            <p:nvPr/>
          </p:nvSpPr>
          <p:spPr>
            <a:xfrm rot="1800000">
              <a:off x="52543" y="28495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buClr>
                  <a:srgbClr val="000000"/>
                </a:buClr>
                <a:buSzPct val="100000"/>
                <a:buFont typeface="Times New Roman" pitchFamily="18" charset="0"/>
                <a:buNone/>
                <a:defRPr/>
              </a:pPr>
              <a:endParaRPr lang="en-US"/>
            </a:p>
          </p:txBody>
        </p:sp>
        <p:sp>
          <p:nvSpPr>
            <p:cNvPr id="20" name="Hexagon 65"/>
            <p:cNvSpPr/>
            <p:nvPr/>
          </p:nvSpPr>
          <p:spPr>
            <a:xfrm rot="1800000">
              <a:off x="776395" y="41259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buClr>
                  <a:srgbClr val="000000"/>
                </a:buClr>
                <a:buSzPct val="100000"/>
                <a:buFont typeface="Times New Roman" pitchFamily="18" charset="0"/>
                <a:buNone/>
                <a:defRPr/>
              </a:pPr>
              <a:endParaRPr lang="en-US"/>
            </a:p>
          </p:txBody>
        </p:sp>
        <p:sp>
          <p:nvSpPr>
            <p:cNvPr id="21" name="Hexagon 66"/>
            <p:cNvSpPr/>
            <p:nvPr/>
          </p:nvSpPr>
          <p:spPr>
            <a:xfrm rot="1800000">
              <a:off x="1509772" y="54117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buClr>
                  <a:srgbClr val="000000"/>
                </a:buClr>
                <a:buSzPct val="100000"/>
                <a:buFont typeface="Times New Roman" pitchFamily="18" charset="0"/>
                <a:buNone/>
                <a:defRPr/>
              </a:pPr>
              <a:endParaRPr lang="en-US"/>
            </a:p>
          </p:txBody>
        </p:sp>
        <p:sp>
          <p:nvSpPr>
            <p:cNvPr id="22" name="Hexagon 67"/>
            <p:cNvSpPr/>
            <p:nvPr/>
          </p:nvSpPr>
          <p:spPr>
            <a:xfrm rot="1800000">
              <a:off x="1528821" y="28590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buClr>
                  <a:srgbClr val="000000"/>
                </a:buClr>
                <a:buSzPct val="100000"/>
                <a:buFont typeface="Times New Roman" pitchFamily="18" charset="0"/>
                <a:buNone/>
                <a:defRPr/>
              </a:pPr>
              <a:endParaRPr lang="en-US"/>
            </a:p>
          </p:txBody>
        </p:sp>
        <p:sp>
          <p:nvSpPr>
            <p:cNvPr id="23" name="Hexagon 68"/>
            <p:cNvSpPr/>
            <p:nvPr/>
          </p:nvSpPr>
          <p:spPr>
            <a:xfrm rot="1800000">
              <a:off x="795444" y="15636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buClr>
                  <a:srgbClr val="000000"/>
                </a:buClr>
                <a:buSzPct val="100000"/>
                <a:buFont typeface="Times New Roman" pitchFamily="18" charset="0"/>
                <a:buNone/>
                <a:defRPr/>
              </a:pPr>
              <a:endParaRPr lang="en-US"/>
            </a:p>
          </p:txBody>
        </p:sp>
        <p:sp>
          <p:nvSpPr>
            <p:cNvPr id="24" name="Hexagon 69"/>
            <p:cNvSpPr/>
            <p:nvPr/>
          </p:nvSpPr>
          <p:spPr>
            <a:xfrm rot="1800000">
              <a:off x="6806909" y="414496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buClr>
                  <a:srgbClr val="000000"/>
                </a:buClr>
                <a:buSzPct val="100000"/>
                <a:buFont typeface="Times New Roman" pitchFamily="18" charset="0"/>
                <a:buNone/>
                <a:defRPr/>
              </a:pPr>
              <a:endParaRPr lang="en-US"/>
            </a:p>
          </p:txBody>
        </p:sp>
        <p:sp>
          <p:nvSpPr>
            <p:cNvPr id="25" name="Hexagon 70"/>
            <p:cNvSpPr/>
            <p:nvPr/>
          </p:nvSpPr>
          <p:spPr>
            <a:xfrm rot="1800000">
              <a:off x="7549810" y="542131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buClr>
                  <a:srgbClr val="000000"/>
                </a:buClr>
                <a:buSzPct val="100000"/>
                <a:buFont typeface="Times New Roman" pitchFamily="18" charset="0"/>
                <a:buNone/>
                <a:defRPr/>
              </a:pPr>
              <a:endParaRPr lang="en-US"/>
            </a:p>
          </p:txBody>
        </p:sp>
        <p:sp>
          <p:nvSpPr>
            <p:cNvPr id="26" name="Hexagon 71"/>
            <p:cNvSpPr/>
            <p:nvPr/>
          </p:nvSpPr>
          <p:spPr>
            <a:xfrm rot="1800000">
              <a:off x="7549810" y="286861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buClr>
                  <a:srgbClr val="000000"/>
                </a:buClr>
                <a:buSzPct val="100000"/>
                <a:buFont typeface="Times New Roman" pitchFamily="18" charset="0"/>
                <a:buNone/>
                <a:defRPr/>
              </a:pPr>
              <a:endParaRPr lang="en-US"/>
            </a:p>
          </p:txBody>
        </p:sp>
        <p:sp>
          <p:nvSpPr>
            <p:cNvPr id="27" name="Freeform 72"/>
            <p:cNvSpPr/>
            <p:nvPr/>
          </p:nvSpPr>
          <p:spPr>
            <a:xfrm rot="1800000">
              <a:off x="8306998" y="4056063"/>
              <a:ext cx="1242930" cy="1387475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buClr>
                  <a:srgbClr val="000000"/>
                </a:buClr>
                <a:buSzPct val="100000"/>
                <a:buFont typeface="Times New Roman" pitchFamily="18" charset="0"/>
                <a:buNone/>
                <a:defRPr/>
              </a:pPr>
              <a:endParaRPr lang="en-US"/>
            </a:p>
          </p:txBody>
        </p:sp>
        <p:sp>
          <p:nvSpPr>
            <p:cNvPr id="28" name="Freeform 73"/>
            <p:cNvSpPr/>
            <p:nvPr/>
          </p:nvSpPr>
          <p:spPr>
            <a:xfrm rot="1800000">
              <a:off x="8306998" y="1511300"/>
              <a:ext cx="1241343" cy="1389063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buClr>
                  <a:srgbClr val="000000"/>
                </a:buClr>
                <a:buSzPct val="100000"/>
                <a:buFont typeface="Times New Roman" pitchFamily="18" charset="0"/>
                <a:buNone/>
                <a:defRPr/>
              </a:pPr>
              <a:endParaRPr lang="en-US"/>
            </a:p>
          </p:txBody>
        </p:sp>
      </p:grpSp>
      <p:sp>
        <p:nvSpPr>
          <p:cNvPr id="44" name="Rectangle 93"/>
          <p:cNvSpPr/>
          <p:nvPr/>
        </p:nvSpPr>
        <p:spPr>
          <a:xfrm>
            <a:off x="4560888" y="-22225"/>
            <a:ext cx="3679825" cy="6272213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endParaRPr lang="en-US"/>
          </a:p>
        </p:txBody>
      </p:sp>
      <p:sp>
        <p:nvSpPr>
          <p:cNvPr id="45" name="Rectangle 100"/>
          <p:cNvSpPr/>
          <p:nvPr/>
        </p:nvSpPr>
        <p:spPr>
          <a:xfrm>
            <a:off x="4649788" y="-22225"/>
            <a:ext cx="3505200" cy="6238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endParaRPr lang="en-US"/>
          </a:p>
        </p:txBody>
      </p:sp>
      <p:sp>
        <p:nvSpPr>
          <p:cNvPr id="46" name="Rectangle 101"/>
          <p:cNvSpPr/>
          <p:nvPr/>
        </p:nvSpPr>
        <p:spPr>
          <a:xfrm>
            <a:off x="904875" y="601663"/>
            <a:ext cx="3562350" cy="5648325"/>
          </a:xfrm>
          <a:prstGeom prst="rect">
            <a:avLst/>
          </a:prstGeom>
          <a:solidFill>
            <a:srgbClr val="FFFFFF"/>
          </a:solidFill>
          <a:ln w="3175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endParaRPr lang="en-US"/>
          </a:p>
        </p:txBody>
      </p:sp>
      <p:sp>
        <p:nvSpPr>
          <p:cNvPr id="47" name="Rectangle 104"/>
          <p:cNvSpPr/>
          <p:nvPr/>
        </p:nvSpPr>
        <p:spPr>
          <a:xfrm>
            <a:off x="4651375" y="6088063"/>
            <a:ext cx="3505200" cy="825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4424" y="2660904"/>
            <a:ext cx="3300984" cy="1463040"/>
          </a:xfrm>
        </p:spPr>
        <p:txBody>
          <a:bodyPr>
            <a:normAutofit/>
          </a:bodyPr>
          <a:lstStyle>
            <a:lvl1pPr algn="l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05208" y="693795"/>
            <a:ext cx="3359623" cy="5468112"/>
          </a:xfrm>
        </p:spPr>
        <p:txBody>
          <a:bodyPr rtlCol="0">
            <a:normAutofit/>
          </a:bodyPr>
          <a:lstStyle>
            <a:lvl1pPr marL="0" indent="0">
              <a:buNone/>
              <a:defRPr sz="3200">
                <a:solidFill>
                  <a:schemeClr val="accent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 smtClean="0"/>
              <a:t>Kliknutím na ikonu přidáte obrázek.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4630" y="4133088"/>
            <a:ext cx="3300573" cy="1519561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8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9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850" y="5724525"/>
            <a:ext cx="3492500" cy="365125"/>
          </a:xfrm>
        </p:spPr>
        <p:txBody>
          <a:bodyPr>
            <a:normAutofit/>
          </a:bodyPr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0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571B11-4036-4056-A68A-F76C7E3F71E3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CE2ECD-8752-4D53-BAE2-09EF667E2BA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030147"/>
            <a:ext cx="1484453" cy="4780344"/>
          </a:xfrm>
        </p:spPr>
        <p:txBody>
          <a:bodyPr vert="eaVert" anchor="ctr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53296" y="1030147"/>
            <a:ext cx="5423704" cy="4780344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BEECAE-E330-475E-9B25-0BBA495C59C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41"/>
          <p:cNvGrpSpPr>
            <a:grpSpLocks/>
          </p:cNvGrpSpPr>
          <p:nvPr/>
        </p:nvGrpSpPr>
        <p:grpSpPr bwMode="auto">
          <a:xfrm>
            <a:off x="-304800" y="0"/>
            <a:ext cx="9932988" cy="6858000"/>
            <a:chOff x="-382404" y="0"/>
            <a:chExt cx="9932332" cy="6858000"/>
          </a:xfrm>
        </p:grpSpPr>
        <p:grpSp>
          <p:nvGrpSpPr>
            <p:cNvPr id="1035" name="Group 44"/>
            <p:cNvGrpSpPr>
              <a:grpSpLocks/>
            </p:cNvGrpSpPr>
            <p:nvPr/>
          </p:nvGrpSpPr>
          <p:grpSpPr bwMode="auto"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1058" name="Group 4"/>
              <p:cNvGrpSpPr>
                <a:grpSpLocks/>
              </p:cNvGrpSpPr>
              <p:nvPr/>
            </p:nvGrpSpPr>
            <p:grpSpPr bwMode="auto"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3" name="Rectangle 112"/>
                <p:cNvSpPr/>
                <p:nvPr/>
              </p:nvSpPr>
              <p:spPr>
                <a:xfrm>
                  <a:off x="914499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  <a:defRPr/>
                  </a:pPr>
                  <a:endParaRPr lang="en-US"/>
                </a:p>
              </p:txBody>
            </p:sp>
            <p:sp>
              <p:nvSpPr>
                <p:cNvPr id="114" name="Rectangle 2"/>
                <p:cNvSpPr/>
                <p:nvPr/>
              </p:nvSpPr>
              <p:spPr>
                <a:xfrm>
                  <a:off x="159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  <a:defRPr/>
                  </a:pPr>
                  <a:endParaRPr lang="en-US"/>
                </a:p>
              </p:txBody>
            </p:sp>
            <p:sp>
              <p:nvSpPr>
                <p:cNvPr id="115" name="Rectangle 3"/>
                <p:cNvSpPr/>
                <p:nvPr/>
              </p:nvSpPr>
              <p:spPr>
                <a:xfrm>
                  <a:off x="228744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  <a:defRPr/>
                  </a:pPr>
                  <a:endParaRPr lang="en-US"/>
                </a:p>
              </p:txBody>
            </p:sp>
          </p:grpSp>
          <p:grpSp>
            <p:nvGrpSpPr>
              <p:cNvPr id="1059" name="Group 5"/>
              <p:cNvGrpSpPr>
                <a:grpSpLocks/>
              </p:cNvGrpSpPr>
              <p:nvPr/>
            </p:nvGrpSpPr>
            <p:grpSpPr bwMode="auto"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110" name="Rectangle 109"/>
                <p:cNvSpPr/>
                <p:nvPr/>
              </p:nvSpPr>
              <p:spPr>
                <a:xfrm>
                  <a:off x="913836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  <a:defRPr/>
                  </a:pPr>
                  <a:endParaRPr lang="en-US"/>
                </a:p>
              </p:txBody>
            </p:sp>
            <p:sp>
              <p:nvSpPr>
                <p:cNvPr id="111" name="Rectangle 110"/>
                <p:cNvSpPr/>
                <p:nvPr/>
              </p:nvSpPr>
              <p:spPr>
                <a:xfrm>
                  <a:off x="-504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  <a:defRPr/>
                  </a:pPr>
                  <a:endParaRPr lang="en-US"/>
                </a:p>
              </p:txBody>
            </p:sp>
            <p:sp>
              <p:nvSpPr>
                <p:cNvPr id="112" name="Rectangle 111"/>
                <p:cNvSpPr/>
                <p:nvPr/>
              </p:nvSpPr>
              <p:spPr>
                <a:xfrm>
                  <a:off x="228081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  <a:defRPr/>
                  </a:pPr>
                  <a:endParaRPr lang="en-US"/>
                </a:p>
              </p:txBody>
            </p:sp>
          </p:grpSp>
          <p:grpSp>
            <p:nvGrpSpPr>
              <p:cNvPr id="1060" name="Group 9"/>
              <p:cNvGrpSpPr>
                <a:grpSpLocks/>
              </p:cNvGrpSpPr>
              <p:nvPr/>
            </p:nvGrpSpPr>
            <p:grpSpPr bwMode="auto"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107" name="Rectangle 106"/>
                <p:cNvSpPr/>
                <p:nvPr/>
              </p:nvSpPr>
              <p:spPr>
                <a:xfrm>
                  <a:off x="914785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  <a:defRPr/>
                  </a:pPr>
                  <a:endParaRPr lang="en-US"/>
                </a:p>
              </p:txBody>
            </p:sp>
            <p:sp>
              <p:nvSpPr>
                <p:cNvPr id="108" name="Rectangle 107"/>
                <p:cNvSpPr/>
                <p:nvPr/>
              </p:nvSpPr>
              <p:spPr>
                <a:xfrm>
                  <a:off x="445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  <a:defRPr/>
                  </a:pPr>
                  <a:endParaRPr lang="en-US"/>
                </a:p>
              </p:txBody>
            </p:sp>
            <p:sp>
              <p:nvSpPr>
                <p:cNvPr id="109" name="Rectangle 108"/>
                <p:cNvSpPr/>
                <p:nvPr/>
              </p:nvSpPr>
              <p:spPr>
                <a:xfrm>
                  <a:off x="229030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  <a:defRPr/>
                  </a:pPr>
                  <a:endParaRPr lang="en-US"/>
                </a:p>
              </p:txBody>
            </p:sp>
          </p:grpSp>
          <p:sp>
            <p:nvSpPr>
              <p:cNvPr id="104" name="Rectangle 103"/>
              <p:cNvSpPr/>
              <p:nvPr/>
            </p:nvSpPr>
            <p:spPr>
              <a:xfrm>
                <a:off x="3809907" y="0"/>
                <a:ext cx="2819214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buClr>
                    <a:srgbClr val="000000"/>
                  </a:buClr>
                  <a:buSzPct val="100000"/>
                  <a:buFont typeface="Times New Roman" pitchFamily="18" charset="0"/>
                  <a:buNone/>
                  <a:defRPr/>
                </a:pPr>
                <a:endParaRPr lang="en-US"/>
              </a:p>
            </p:txBody>
          </p:sp>
          <p:sp>
            <p:nvSpPr>
              <p:cNvPr id="105" name="Rectangle 104"/>
              <p:cNvSpPr/>
              <p:nvPr/>
            </p:nvSpPr>
            <p:spPr>
              <a:xfrm>
                <a:off x="2895568" y="0"/>
                <a:ext cx="45717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buClr>
                    <a:srgbClr val="000000"/>
                  </a:buClr>
                  <a:buSzPct val="100000"/>
                  <a:buFont typeface="Times New Roman" pitchFamily="18" charset="0"/>
                  <a:buNone/>
                  <a:defRPr/>
                </a:pPr>
                <a:endParaRPr lang="en-US"/>
              </a:p>
            </p:txBody>
          </p:sp>
          <p:sp>
            <p:nvSpPr>
              <p:cNvPr id="106" name="Rectangle 105"/>
              <p:cNvSpPr/>
              <p:nvPr/>
            </p:nvSpPr>
            <p:spPr>
              <a:xfrm>
                <a:off x="3124153" y="0"/>
                <a:ext cx="76195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buClr>
                    <a:srgbClr val="000000"/>
                  </a:buClr>
                  <a:buSzPct val="100000"/>
                  <a:buFont typeface="Times New Roman" pitchFamily="18" charset="0"/>
                  <a:buNone/>
                  <a:defRPr/>
                </a:pPr>
                <a:endParaRPr lang="en-US"/>
              </a:p>
            </p:txBody>
          </p:sp>
        </p:grpSp>
        <p:sp>
          <p:nvSpPr>
            <p:cNvPr id="44" name="Freeform 43"/>
            <p:cNvSpPr/>
            <p:nvPr/>
          </p:nvSpPr>
          <p:spPr>
            <a:xfrm>
              <a:off x="-12540" y="5035550"/>
              <a:ext cx="9144983" cy="1174750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buClr>
                  <a:srgbClr val="000000"/>
                </a:buClr>
                <a:buSzPct val="100000"/>
                <a:buFont typeface="Times New Roman" pitchFamily="18" charset="0"/>
                <a:buNone/>
                <a:defRPr/>
              </a:pPr>
              <a:endParaRPr lang="en-US"/>
            </a:p>
          </p:txBody>
        </p:sp>
        <p:sp>
          <p:nvSpPr>
            <p:cNvPr id="45" name="Freeform 44"/>
            <p:cNvSpPr/>
            <p:nvPr/>
          </p:nvSpPr>
          <p:spPr>
            <a:xfrm>
              <a:off x="-12540" y="3467100"/>
              <a:ext cx="9144983" cy="890588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buClr>
                  <a:srgbClr val="000000"/>
                </a:buClr>
                <a:buSzPct val="100000"/>
                <a:buFont typeface="Times New Roman" pitchFamily="18" charset="0"/>
                <a:buNone/>
                <a:defRPr/>
              </a:pPr>
              <a:endParaRPr lang="en-US"/>
            </a:p>
          </p:txBody>
        </p:sp>
        <p:sp>
          <p:nvSpPr>
            <p:cNvPr id="46" name="Freeform 45"/>
            <p:cNvSpPr/>
            <p:nvPr/>
          </p:nvSpPr>
          <p:spPr>
            <a:xfrm>
              <a:off x="-23653" y="5640388"/>
              <a:ext cx="3004940" cy="1211262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buClr>
                  <a:srgbClr val="000000"/>
                </a:buClr>
                <a:buSzPct val="100000"/>
                <a:buFont typeface="Times New Roman" pitchFamily="18" charset="0"/>
                <a:buNone/>
                <a:defRPr/>
              </a:pPr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2540" y="5284788"/>
              <a:ext cx="9144983" cy="1477962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buClr>
                  <a:srgbClr val="000000"/>
                </a:buClr>
                <a:buSzPct val="100000"/>
                <a:buFont typeface="Times New Roman" pitchFamily="18" charset="0"/>
                <a:buNone/>
                <a:defRPr/>
              </a:pPr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2136793" y="5132388"/>
              <a:ext cx="6982951" cy="171926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buClr>
                  <a:srgbClr val="000000"/>
                </a:buClr>
                <a:buSzPct val="100000"/>
                <a:buFont typeface="Times New Roman" pitchFamily="18" charset="0"/>
                <a:buNone/>
                <a:defRPr/>
              </a:pPr>
              <a:endParaRPr lang="en-US"/>
            </a:p>
          </p:txBody>
        </p:sp>
        <p:sp>
          <p:nvSpPr>
            <p:cNvPr id="50" name="Hexagon 49"/>
            <p:cNvSpPr/>
            <p:nvPr/>
          </p:nvSpPr>
          <p:spPr>
            <a:xfrm rot="1800000">
              <a:off x="2995573" y="2859088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buClr>
                  <a:srgbClr val="000000"/>
                </a:buClr>
                <a:buSzPct val="100000"/>
                <a:buFont typeface="Times New Roman" pitchFamily="18" charset="0"/>
                <a:buNone/>
                <a:defRPr/>
              </a:pPr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3719425" y="4125913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buClr>
                  <a:srgbClr val="000000"/>
                </a:buClr>
                <a:buSzPct val="100000"/>
                <a:buFont typeface="Times New Roman" pitchFamily="18" charset="0"/>
                <a:buNone/>
                <a:defRPr/>
              </a:pPr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8949" y="1592263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buClr>
                  <a:srgbClr val="000000"/>
                </a:buClr>
                <a:buSzPct val="100000"/>
                <a:buFont typeface="Times New Roman" pitchFamily="18" charset="0"/>
                <a:buNone/>
                <a:defRPr/>
              </a:pPr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76524" y="325438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buClr>
                  <a:srgbClr val="000000"/>
                </a:buClr>
                <a:buSzPct val="100000"/>
                <a:buFont typeface="Times New Roman" pitchFamily="18" charset="0"/>
                <a:buNone/>
                <a:defRPr/>
              </a:pPr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4462326" y="5383213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buClr>
                  <a:srgbClr val="000000"/>
                </a:buClr>
                <a:buSzPct val="100000"/>
                <a:buFont typeface="Times New Roman" pitchFamily="18" charset="0"/>
                <a:buNone/>
                <a:defRPr/>
              </a:pPr>
              <a:endParaRPr lang="en-US"/>
            </a:p>
          </p:txBody>
        </p:sp>
        <p:sp>
          <p:nvSpPr>
            <p:cNvPr id="55" name="Freeform 54"/>
            <p:cNvSpPr/>
            <p:nvPr/>
          </p:nvSpPr>
          <p:spPr>
            <a:xfrm rot="1800000">
              <a:off x="-382404" y="4202113"/>
              <a:ext cx="1261980" cy="1387475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buClr>
                  <a:srgbClr val="000000"/>
                </a:buClr>
                <a:buSzPct val="100000"/>
                <a:buFont typeface="Times New Roman" pitchFamily="18" charset="0"/>
                <a:buNone/>
                <a:defRPr/>
              </a:pPr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3969" y="5402263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buClr>
                  <a:srgbClr val="000000"/>
                </a:buClr>
                <a:buSzPct val="100000"/>
                <a:buFont typeface="Times New Roman" pitchFamily="18" charset="0"/>
                <a:buNone/>
                <a:defRPr/>
              </a:pPr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52542" y="2849563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buClr>
                  <a:srgbClr val="000000"/>
                </a:buClr>
                <a:buSzPct val="100000"/>
                <a:buFont typeface="Times New Roman" pitchFamily="18" charset="0"/>
                <a:buNone/>
                <a:defRPr/>
              </a:pPr>
              <a:endParaRPr lang="en-US"/>
            </a:p>
          </p:txBody>
        </p:sp>
        <p:sp>
          <p:nvSpPr>
            <p:cNvPr id="58" name="Hexagon 57"/>
            <p:cNvSpPr/>
            <p:nvPr/>
          </p:nvSpPr>
          <p:spPr>
            <a:xfrm rot="1800000">
              <a:off x="776394" y="4125913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buClr>
                  <a:srgbClr val="000000"/>
                </a:buClr>
                <a:buSzPct val="100000"/>
                <a:buFont typeface="Times New Roman" pitchFamily="18" charset="0"/>
                <a:buNone/>
                <a:defRPr/>
              </a:pPr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1509771" y="5411788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buClr>
                  <a:srgbClr val="000000"/>
                </a:buClr>
                <a:buSzPct val="100000"/>
                <a:buFont typeface="Times New Roman" pitchFamily="18" charset="0"/>
                <a:buNone/>
                <a:defRPr/>
              </a:pPr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1528820" y="2859088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buClr>
                  <a:srgbClr val="000000"/>
                </a:buClr>
                <a:buSzPct val="100000"/>
                <a:buFont typeface="Times New Roman" pitchFamily="18" charset="0"/>
                <a:buNone/>
                <a:defRPr/>
              </a:pPr>
              <a:endParaRPr lang="en-US"/>
            </a:p>
          </p:txBody>
        </p:sp>
        <p:sp>
          <p:nvSpPr>
            <p:cNvPr id="95" name="Hexagon 94"/>
            <p:cNvSpPr/>
            <p:nvPr/>
          </p:nvSpPr>
          <p:spPr>
            <a:xfrm rot="1800000">
              <a:off x="795443" y="1563688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buClr>
                  <a:srgbClr val="000000"/>
                </a:buClr>
                <a:buSzPct val="100000"/>
                <a:buFont typeface="Times New Roman" pitchFamily="18" charset="0"/>
                <a:buNone/>
                <a:defRPr/>
              </a:pPr>
              <a:endParaRPr lang="en-US"/>
            </a:p>
          </p:txBody>
        </p:sp>
        <p:sp>
          <p:nvSpPr>
            <p:cNvPr id="96" name="Hexagon 95"/>
            <p:cNvSpPr/>
            <p:nvPr/>
          </p:nvSpPr>
          <p:spPr>
            <a:xfrm rot="1800000">
              <a:off x="6806909" y="414496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buClr>
                  <a:srgbClr val="000000"/>
                </a:buClr>
                <a:buSzPct val="100000"/>
                <a:buFont typeface="Times New Roman" pitchFamily="18" charset="0"/>
                <a:buNone/>
                <a:defRPr/>
              </a:pPr>
              <a:endParaRPr lang="en-US"/>
            </a:p>
          </p:txBody>
        </p:sp>
        <p:sp>
          <p:nvSpPr>
            <p:cNvPr id="97" name="Hexagon 96"/>
            <p:cNvSpPr/>
            <p:nvPr/>
          </p:nvSpPr>
          <p:spPr>
            <a:xfrm rot="1800000">
              <a:off x="7549810" y="542131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buClr>
                  <a:srgbClr val="000000"/>
                </a:buClr>
                <a:buSzPct val="100000"/>
                <a:buFont typeface="Times New Roman" pitchFamily="18" charset="0"/>
                <a:buNone/>
                <a:defRPr/>
              </a:pPr>
              <a:endParaRPr lang="en-US"/>
            </a:p>
          </p:txBody>
        </p:sp>
        <p:sp>
          <p:nvSpPr>
            <p:cNvPr id="98" name="Hexagon 97"/>
            <p:cNvSpPr/>
            <p:nvPr/>
          </p:nvSpPr>
          <p:spPr>
            <a:xfrm rot="1800000">
              <a:off x="7549810" y="286861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buClr>
                  <a:srgbClr val="000000"/>
                </a:buClr>
                <a:buSzPct val="100000"/>
                <a:buFont typeface="Times New Roman" pitchFamily="18" charset="0"/>
                <a:buNone/>
                <a:defRPr/>
              </a:pPr>
              <a:endParaRPr lang="en-US"/>
            </a:p>
          </p:txBody>
        </p:sp>
        <p:sp>
          <p:nvSpPr>
            <p:cNvPr id="99" name="Freeform 98"/>
            <p:cNvSpPr/>
            <p:nvPr/>
          </p:nvSpPr>
          <p:spPr>
            <a:xfrm rot="1800000">
              <a:off x="8306997" y="4056063"/>
              <a:ext cx="1242931" cy="1387475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buClr>
                  <a:srgbClr val="000000"/>
                </a:buClr>
                <a:buSzPct val="100000"/>
                <a:buFont typeface="Times New Roman" pitchFamily="18" charset="0"/>
                <a:buNone/>
                <a:defRPr/>
              </a:pPr>
              <a:endParaRPr lang="en-US"/>
            </a:p>
          </p:txBody>
        </p:sp>
        <p:sp>
          <p:nvSpPr>
            <p:cNvPr id="100" name="Freeform 99"/>
            <p:cNvSpPr/>
            <p:nvPr/>
          </p:nvSpPr>
          <p:spPr>
            <a:xfrm rot="1800000">
              <a:off x="8306997" y="1511300"/>
              <a:ext cx="1241343" cy="1389063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buClr>
                  <a:srgbClr val="000000"/>
                </a:buClr>
                <a:buSzPct val="100000"/>
                <a:buFont typeface="Times New Roman" pitchFamily="18" charset="0"/>
                <a:buNone/>
                <a:defRPr/>
              </a:pPr>
              <a:endParaRPr lang="en-US"/>
            </a:p>
          </p:txBody>
        </p:sp>
      </p:grpSp>
      <p:sp>
        <p:nvSpPr>
          <p:cNvPr id="66" name="Rectangle 65"/>
          <p:cNvSpPr/>
          <p:nvPr/>
        </p:nvSpPr>
        <p:spPr>
          <a:xfrm>
            <a:off x="457200" y="333375"/>
            <a:ext cx="8229600" cy="6186488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endParaRPr lang="en-US"/>
          </a:p>
        </p:txBody>
      </p:sp>
      <p:sp>
        <p:nvSpPr>
          <p:cNvPr id="70" name="Rectangle 69"/>
          <p:cNvSpPr/>
          <p:nvPr/>
        </p:nvSpPr>
        <p:spPr>
          <a:xfrm>
            <a:off x="4560888" y="-22225"/>
            <a:ext cx="3679825" cy="700088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endParaRPr lang="en-US"/>
          </a:p>
        </p:txBody>
      </p:sp>
      <p:sp>
        <p:nvSpPr>
          <p:cNvPr id="71" name="Rectangle 70"/>
          <p:cNvSpPr/>
          <p:nvPr/>
        </p:nvSpPr>
        <p:spPr>
          <a:xfrm>
            <a:off x="4649788" y="-22225"/>
            <a:ext cx="3505200" cy="6238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endParaRPr lang="en-US"/>
          </a:p>
        </p:txBody>
      </p:sp>
      <p:sp>
        <p:nvSpPr>
          <p:cNvPr id="1030" name="Title Placeholder 1"/>
          <p:cNvSpPr>
            <a:spLocks noGrp="1"/>
          </p:cNvSpPr>
          <p:nvPr>
            <p:ph type="title"/>
          </p:nvPr>
        </p:nvSpPr>
        <p:spPr bwMode="auto">
          <a:xfrm>
            <a:off x="1042988" y="1027113"/>
            <a:ext cx="7024687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styl.</a:t>
            </a:r>
            <a:endParaRPr lang="en-US" smtClean="0"/>
          </a:p>
        </p:txBody>
      </p:sp>
      <p:sp>
        <p:nvSpPr>
          <p:cNvPr id="1031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1042988" y="2324100"/>
            <a:ext cx="6777037" cy="3508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997575" y="22383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buClr>
                <a:srgbClr val="000000"/>
              </a:buClr>
              <a:buSzPct val="100000"/>
              <a:buFont typeface="Times New Roman" pitchFamily="18" charset="0"/>
              <a:buNone/>
              <a:defRPr sz="1200">
                <a:solidFill>
                  <a:srgbClr val="FEFEFE"/>
                </a:solidFill>
                <a:cs typeface="+mn-cs"/>
              </a:defRPr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41850" y="5851525"/>
            <a:ext cx="350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buClr>
                <a:srgbClr val="000000"/>
              </a:buClr>
              <a:buSzPct val="100000"/>
              <a:buFont typeface="Times New Roman" pitchFamily="18" charset="0"/>
              <a:buNone/>
              <a:defRPr sz="1200">
                <a:solidFill>
                  <a:schemeClr val="accent1"/>
                </a:solidFill>
                <a:cs typeface="+mn-cs"/>
              </a:defRPr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649788" y="223838"/>
            <a:ext cx="13319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buClr>
                <a:srgbClr val="000000"/>
              </a:buClr>
              <a:buSzPct val="100000"/>
              <a:buFont typeface="Times New Roman" pitchFamily="18" charset="0"/>
              <a:buNone/>
              <a:defRPr sz="1200" smtClean="0">
                <a:solidFill>
                  <a:srgbClr val="FEFEFE"/>
                </a:solidFill>
                <a:cs typeface="+mn-cs"/>
              </a:defRPr>
            </a:lvl1pPr>
          </a:lstStyle>
          <a:p>
            <a:pPr>
              <a:defRPr/>
            </a:pPr>
            <a:fld id="{F6ACE250-EE7A-43DA-BC59-60A0F49D242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233" r:id="rId1"/>
    <p:sldLayoutId id="2147484232" r:id="rId2"/>
    <p:sldLayoutId id="2147484231" r:id="rId3"/>
    <p:sldLayoutId id="2147484230" r:id="rId4"/>
    <p:sldLayoutId id="2147484229" r:id="rId5"/>
    <p:sldLayoutId id="2147484228" r:id="rId6"/>
    <p:sldLayoutId id="2147484227" r:id="rId7"/>
    <p:sldLayoutId id="2147484234" r:id="rId8"/>
    <p:sldLayoutId id="2147484235" r:id="rId9"/>
    <p:sldLayoutId id="2147484226" r:id="rId10"/>
    <p:sldLayoutId id="2147484225" r:id="rId11"/>
  </p:sldLayoutIdLst>
  <p:txStyles>
    <p:titleStyle>
      <a:lvl1pPr algn="l" rtl="0" fontAlgn="base">
        <a:spcBef>
          <a:spcPct val="0"/>
        </a:spcBef>
        <a:spcAft>
          <a:spcPct val="0"/>
        </a:spcAft>
        <a:defRPr sz="4000" kern="1200">
          <a:solidFill>
            <a:schemeClr val="accent1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000">
          <a:solidFill>
            <a:schemeClr val="accent1"/>
          </a:solidFill>
          <a:latin typeface="Century Gothic" pitchFamily="34" charset="0"/>
        </a:defRPr>
      </a:lvl2pPr>
      <a:lvl3pPr algn="l" rtl="0" fontAlgn="base">
        <a:spcBef>
          <a:spcPct val="0"/>
        </a:spcBef>
        <a:spcAft>
          <a:spcPct val="0"/>
        </a:spcAft>
        <a:defRPr sz="4000">
          <a:solidFill>
            <a:schemeClr val="accent1"/>
          </a:solidFill>
          <a:latin typeface="Century Gothic" pitchFamily="34" charset="0"/>
        </a:defRPr>
      </a:lvl3pPr>
      <a:lvl4pPr algn="l" rtl="0" fontAlgn="base">
        <a:spcBef>
          <a:spcPct val="0"/>
        </a:spcBef>
        <a:spcAft>
          <a:spcPct val="0"/>
        </a:spcAft>
        <a:defRPr sz="4000">
          <a:solidFill>
            <a:schemeClr val="accent1"/>
          </a:solidFill>
          <a:latin typeface="Century Gothic" pitchFamily="34" charset="0"/>
        </a:defRPr>
      </a:lvl4pPr>
      <a:lvl5pPr algn="l" rtl="0" fontAlgn="base">
        <a:spcBef>
          <a:spcPct val="0"/>
        </a:spcBef>
        <a:spcAft>
          <a:spcPct val="0"/>
        </a:spcAft>
        <a:defRPr sz="4000">
          <a:solidFill>
            <a:schemeClr val="accent1"/>
          </a:solidFill>
          <a:latin typeface="Century Gothic" pitchFamily="34" charset="0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273050" algn="l" rtl="0" fontAlgn="base">
        <a:spcBef>
          <a:spcPct val="20000"/>
        </a:spcBef>
        <a:spcAft>
          <a:spcPct val="0"/>
        </a:spcAft>
        <a:buClr>
          <a:schemeClr val="accent1"/>
        </a:buClr>
        <a:buSzPct val="76000"/>
        <a:buFont typeface="Wingdings 2" pitchFamily="18" charset="2"/>
        <a:buChar char="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39763" indent="-273050" algn="l" rtl="0" fontAlgn="base">
        <a:spcBef>
          <a:spcPct val="20000"/>
        </a:spcBef>
        <a:spcAft>
          <a:spcPct val="0"/>
        </a:spcAft>
        <a:buClr>
          <a:schemeClr val="accent1"/>
        </a:buClr>
        <a:buSzPct val="76000"/>
        <a:buFont typeface="Wingdings 2" pitchFamily="18" charset="2"/>
        <a:buChar char="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76000"/>
        <a:buFont typeface="Wingdings 2" pitchFamily="18" charset="2"/>
        <a:buChar char="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2395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76000"/>
        <a:buFont typeface="Wingdings 2" pitchFamily="18" charset="2"/>
        <a:buChar char=""/>
        <a:defRPr kern="1200">
          <a:solidFill>
            <a:schemeClr val="tx2"/>
          </a:solidFill>
          <a:latin typeface="+mn-lt"/>
          <a:ea typeface="+mn-ea"/>
          <a:cs typeface="+mn-cs"/>
        </a:defRPr>
      </a:lvl4pPr>
      <a:lvl5pPr marL="1325563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76000"/>
        <a:buFont typeface="Wingdings 2" pitchFamily="18" charset="2"/>
        <a:buChar char="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517904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171907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192024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121408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http://officeimg.vo.msecnd.net/en-us/images/MH900398141.jpg" TargetMode="Externa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slide" Target="slide12.xml"/><Relationship Id="rId3" Type="http://schemas.openxmlformats.org/officeDocument/2006/relationships/image" Target="http://officeimg.vo.msecnd.net/en-us/images/MH900398141.jpg" TargetMode="External"/><Relationship Id="rId7" Type="http://schemas.openxmlformats.org/officeDocument/2006/relationships/slide" Target="slide9.xm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Relationship Id="rId6" Type="http://schemas.openxmlformats.org/officeDocument/2006/relationships/slide" Target="slide4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Relationship Id="rId9" Type="http://schemas.openxmlformats.org/officeDocument/2006/relationships/slide" Target="slide1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6.xml"/><Relationship Id="rId4" Type="http://schemas.openxmlformats.org/officeDocument/2006/relationships/slide" Target="slide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http://officeimg.vo.msecnd.net/en-us/images/MH900398141.jpg" TargetMode="Externa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http://officeimg.vo.msecnd.net/en-us/images/MH900398141.jpg" TargetMode="Externa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Relationship Id="rId5" Type="http://schemas.openxmlformats.org/officeDocument/2006/relationships/slide" Target="slide3.xml"/><Relationship Id="rId4" Type="http://schemas.openxmlformats.org/officeDocument/2006/relationships/image" Target="../media/image7.wmf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://office.microsoft.com/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Rectangle 7"/>
          <p:cNvSpPr>
            <a:spLocks noChangeArrowheads="1"/>
          </p:cNvSpPr>
          <p:nvPr/>
        </p:nvSpPr>
        <p:spPr bwMode="auto">
          <a:xfrm>
            <a:off x="611188" y="2349500"/>
            <a:ext cx="7921625" cy="417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0000" tIns="46800" rIns="90000" bIns="46800"/>
          <a:lstStyle/>
          <a:p>
            <a:pPr>
              <a:spcBef>
                <a:spcPts val="300"/>
              </a:spcBef>
              <a:buSzPct val="6500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cs-CZ" altLang="cs-CZ" sz="1200" b="1">
                <a:solidFill>
                  <a:schemeClr val="tx2"/>
                </a:solidFill>
                <a:latin typeface="Verdana" pitchFamily="34" charset="0"/>
              </a:rPr>
              <a:t>ŠKOLA:		Gymnázium, Tanvald, Školní 305, příspěvková organizace</a:t>
            </a:r>
          </a:p>
          <a:p>
            <a:pPr>
              <a:spcBef>
                <a:spcPts val="300"/>
              </a:spcBef>
              <a:buSzPct val="6500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cs-CZ" altLang="cs-CZ" sz="1200" b="1">
                <a:solidFill>
                  <a:schemeClr val="tx2"/>
                </a:solidFill>
                <a:latin typeface="Verdana" pitchFamily="34" charset="0"/>
              </a:rPr>
              <a:t>ČÍSLO PROJEKTU:	CZ.1.07/1.5.00/34.0434</a:t>
            </a:r>
          </a:p>
          <a:p>
            <a:pPr>
              <a:spcBef>
                <a:spcPts val="300"/>
              </a:spcBef>
              <a:buSzPct val="6500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cs-CZ" altLang="cs-CZ" sz="1200" b="1">
                <a:solidFill>
                  <a:schemeClr val="tx2"/>
                </a:solidFill>
                <a:latin typeface="Verdana" pitchFamily="34" charset="0"/>
              </a:rPr>
              <a:t>NÁZEV PROJEKTU:	Šablony – Gymnázium Tanvald</a:t>
            </a:r>
          </a:p>
          <a:p>
            <a:pPr>
              <a:spcBef>
                <a:spcPts val="300"/>
              </a:spcBef>
              <a:buSzPct val="6500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cs-CZ" altLang="cs-CZ" sz="1200" b="1">
                <a:solidFill>
                  <a:schemeClr val="tx2"/>
                </a:solidFill>
                <a:latin typeface="Verdana" pitchFamily="34" charset="0"/>
              </a:rPr>
              <a:t>ČÍSLO ŠABLONY:	VI/2 Vytváření podmínek pro rozvoj znalosti, schopností a 			dovedností v oblasti 	finanční gramotnosti.</a:t>
            </a:r>
          </a:p>
          <a:p>
            <a:pPr>
              <a:spcBef>
                <a:spcPts val="300"/>
              </a:spcBef>
              <a:buSzPct val="6500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cs-CZ" altLang="cs-CZ" sz="1200" b="1">
                <a:solidFill>
                  <a:schemeClr val="tx2"/>
                </a:solidFill>
                <a:latin typeface="Verdana" pitchFamily="34" charset="0"/>
              </a:rPr>
              <a:t>AUTOR:		Jarmila Moravcová</a:t>
            </a:r>
          </a:p>
          <a:p>
            <a:pPr>
              <a:spcBef>
                <a:spcPts val="300"/>
              </a:spcBef>
              <a:buSzPct val="6500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cs-CZ" altLang="cs-CZ" sz="1200" b="1">
                <a:solidFill>
                  <a:schemeClr val="tx2"/>
                </a:solidFill>
                <a:latin typeface="Verdana" pitchFamily="34" charset="0"/>
              </a:rPr>
              <a:t>TEMATICKÁ OBLAST:	Finanční gramotnost matematika II</a:t>
            </a:r>
          </a:p>
          <a:p>
            <a:pPr>
              <a:spcBef>
                <a:spcPts val="300"/>
              </a:spcBef>
              <a:buSzPct val="6500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cs-CZ" altLang="cs-CZ" sz="1200" b="1">
                <a:solidFill>
                  <a:schemeClr val="tx2"/>
                </a:solidFill>
                <a:latin typeface="Verdana" pitchFamily="34" charset="0"/>
              </a:rPr>
              <a:t>NÁZEV DUMu:	 Kupujeme dárky I</a:t>
            </a:r>
            <a:endParaRPr lang="cs-CZ" altLang="cs-CZ" sz="1200" b="1">
              <a:solidFill>
                <a:schemeClr val="tx2"/>
              </a:solidFill>
            </a:endParaRPr>
          </a:p>
          <a:p>
            <a:pPr>
              <a:spcBef>
                <a:spcPts val="300"/>
              </a:spcBef>
              <a:buSzPct val="6500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cs-CZ" altLang="cs-CZ" sz="1200" b="1">
                <a:solidFill>
                  <a:schemeClr val="tx2"/>
                </a:solidFill>
                <a:latin typeface="Verdana" pitchFamily="34" charset="0"/>
              </a:rPr>
              <a:t>POŘADOVÉ ČÍSLO DUMu: 09</a:t>
            </a:r>
          </a:p>
          <a:p>
            <a:pPr>
              <a:spcBef>
                <a:spcPts val="300"/>
              </a:spcBef>
              <a:buSzPct val="6500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cs-CZ" altLang="cs-CZ" sz="1200" b="1">
                <a:solidFill>
                  <a:schemeClr val="tx2"/>
                </a:solidFill>
                <a:latin typeface="Verdana" pitchFamily="34" charset="0"/>
              </a:rPr>
              <a:t>KÓD DUMu:	JM_VI/2_FIN_GRAM_MAT_II_09</a:t>
            </a:r>
          </a:p>
          <a:p>
            <a:pPr>
              <a:spcBef>
                <a:spcPts val="300"/>
              </a:spcBef>
              <a:buSzPct val="6500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cs-CZ" altLang="cs-CZ" sz="1200" b="1">
              <a:solidFill>
                <a:schemeClr val="tx2"/>
              </a:solidFill>
              <a:latin typeface="Verdana" pitchFamily="34" charset="0"/>
            </a:endParaRPr>
          </a:p>
          <a:p>
            <a:pPr>
              <a:spcBef>
                <a:spcPts val="300"/>
              </a:spcBef>
              <a:buSzPct val="6500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cs-CZ" altLang="cs-CZ" sz="1200" b="1">
                <a:solidFill>
                  <a:schemeClr val="tx2"/>
                </a:solidFill>
                <a:latin typeface="Verdana" pitchFamily="34" charset="0"/>
              </a:rPr>
              <a:t>DATUM TVORBY:	17.12.2013</a:t>
            </a:r>
          </a:p>
          <a:p>
            <a:pPr>
              <a:spcBef>
                <a:spcPts val="300"/>
              </a:spcBef>
              <a:buSzPct val="6500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cs-CZ" altLang="cs-CZ" sz="1200" b="1">
                <a:solidFill>
                  <a:schemeClr val="tx2"/>
                </a:solidFill>
                <a:latin typeface="Verdana" pitchFamily="34" charset="0"/>
              </a:rPr>
              <a:t>ANOTACE (ROČNÍK):	Prezentace je určena pro žáky 7.ročníku ZŠ nebo sekundy 			 víceletých gymnázií. Seznamuje žáky se základy hospodaření. 			 V oblasti matematiky procvičuje kapitolu procenta a zlomky.</a:t>
            </a:r>
          </a:p>
          <a:p>
            <a:pPr>
              <a:spcBef>
                <a:spcPts val="300"/>
              </a:spcBef>
              <a:buSzPct val="6500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cs-CZ" altLang="cs-CZ" sz="1200" b="1">
                <a:solidFill>
                  <a:schemeClr val="tx2"/>
                </a:solidFill>
                <a:latin typeface="Verdana" pitchFamily="34" charset="0"/>
              </a:rPr>
              <a:t>METODICKÝ POKYN:</a:t>
            </a:r>
          </a:p>
        </p:txBody>
      </p:sp>
      <p:pic>
        <p:nvPicPr>
          <p:cNvPr id="14338" name="Picture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47813" y="815975"/>
            <a:ext cx="5256212" cy="1325563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pic>
        <p:nvPicPr>
          <p:cNvPr id="14339" name="Picture 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219950" y="1196975"/>
            <a:ext cx="503238" cy="48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Rectangle 2"/>
          <p:cNvSpPr>
            <a:spLocks noGrp="1" noChangeArrowheads="1"/>
          </p:cNvSpPr>
          <p:nvPr>
            <p:ph type="title"/>
          </p:nvPr>
        </p:nvSpPr>
        <p:spPr>
          <a:xfrm>
            <a:off x="611188" y="404813"/>
            <a:ext cx="4681537" cy="936625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altLang="cs-CZ" b="1" dirty="0" smtClean="0">
                <a:solidFill>
                  <a:schemeClr val="tx2"/>
                </a:solidFill>
              </a:rPr>
              <a:t>Co nás dnes čeká?</a:t>
            </a:r>
            <a:endParaRPr lang="cs-CZ" altLang="cs-CZ" b="1" dirty="0">
              <a:solidFill>
                <a:schemeClr val="tx2"/>
              </a:solidFill>
            </a:endParaRPr>
          </a:p>
        </p:txBody>
      </p:sp>
      <p:sp>
        <p:nvSpPr>
          <p:cNvPr id="5" name="Zástupný symbol pro obsah 2"/>
          <p:cNvSpPr txBox="1">
            <a:spLocks/>
          </p:cNvSpPr>
          <p:nvPr/>
        </p:nvSpPr>
        <p:spPr>
          <a:xfrm>
            <a:off x="519113" y="1628775"/>
            <a:ext cx="4051300" cy="1728788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64008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24712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32588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517904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1719072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19202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121408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68580" indent="0" fontAlgn="auto">
              <a:spcAft>
                <a:spcPts val="0"/>
              </a:spcAft>
              <a:buFont typeface="Wingdings 2" pitchFamily="18" charset="2"/>
              <a:buNone/>
              <a:defRPr/>
            </a:pPr>
            <a:r>
              <a:rPr lang="cs-CZ" b="1" dirty="0" smtClean="0"/>
              <a:t>Poznáme tři spolužáky a jejich plány na nákupy vánočních dárků.</a:t>
            </a:r>
          </a:p>
          <a:p>
            <a:pPr fontAlgn="auto">
              <a:spcAft>
                <a:spcPts val="0"/>
              </a:spcAft>
              <a:buFont typeface="Wingdings" panose="05000000000000000000" pitchFamily="2" charset="2"/>
              <a:buChar char="Ø"/>
              <a:defRPr/>
            </a:pPr>
            <a:endParaRPr lang="cs-CZ" b="1" dirty="0" smtClean="0"/>
          </a:p>
          <a:p>
            <a:pPr fontAlgn="auto">
              <a:spcAft>
                <a:spcPts val="0"/>
              </a:spcAft>
              <a:buFont typeface="Wingdings" panose="05000000000000000000" pitchFamily="2" charset="2"/>
              <a:buChar char="Ø"/>
              <a:defRPr/>
            </a:pPr>
            <a:endParaRPr lang="cs-CZ" b="1" dirty="0">
              <a:solidFill>
                <a:schemeClr val="accent2"/>
              </a:solidFill>
            </a:endParaRPr>
          </a:p>
        </p:txBody>
      </p:sp>
      <p:pic>
        <p:nvPicPr>
          <p:cNvPr id="1026" name="Picture 2" descr="akademikové,děti,dívky,domácnosti,hodiny výtvarné výchovy,nůžky,osoby,papíry,potřeby pro výtvarníky,školní potřeby,školy,srdce,studenti,třídy,učení,umění,výstřižky,vzdělání"/>
          <p:cNvPicPr>
            <a:picLocks noChangeAspect="1" noChangeArrowheads="1"/>
          </p:cNvPicPr>
          <p:nvPr/>
        </p:nvPicPr>
        <p:blipFill>
          <a:blip r:embed="rId2" r:link="rId3"/>
          <a:srcRect/>
          <a:stretch>
            <a:fillRect/>
          </a:stretch>
        </p:blipFill>
        <p:spPr bwMode="auto">
          <a:xfrm>
            <a:off x="5854700" y="3438525"/>
            <a:ext cx="1997075" cy="1697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Picture 3" descr="MH900398133[1]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954713" y="1123950"/>
            <a:ext cx="1941512" cy="1782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8" name="Picture 4" descr="MH900398129[1]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27313" y="4086225"/>
            <a:ext cx="1943100" cy="1816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ctangle 2"/>
          <p:cNvSpPr txBox="1">
            <a:spLocks noChangeArrowheads="1"/>
          </p:cNvSpPr>
          <p:nvPr/>
        </p:nvSpPr>
        <p:spPr bwMode="auto">
          <a:xfrm>
            <a:off x="4570413" y="2493963"/>
            <a:ext cx="1258887" cy="468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defTabSz="914400"/>
            <a:r>
              <a:rPr lang="cs-CZ" altLang="cs-CZ" sz="2800" b="1">
                <a:solidFill>
                  <a:srgbClr val="CC0000"/>
                </a:solidFill>
                <a:latin typeface="Century Gothic" pitchFamily="34" charset="0"/>
              </a:rPr>
              <a:t>Klára</a:t>
            </a:r>
          </a:p>
        </p:txBody>
      </p:sp>
      <p:sp>
        <p:nvSpPr>
          <p:cNvPr id="8" name="Rectangle 2"/>
          <p:cNvSpPr txBox="1">
            <a:spLocks noChangeArrowheads="1"/>
          </p:cNvSpPr>
          <p:nvPr/>
        </p:nvSpPr>
        <p:spPr bwMode="auto">
          <a:xfrm>
            <a:off x="971550" y="4006850"/>
            <a:ext cx="1368425" cy="55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defTabSz="914400"/>
            <a:r>
              <a:rPr lang="cs-CZ" altLang="cs-CZ" sz="2800" b="1">
                <a:solidFill>
                  <a:srgbClr val="CC0000"/>
                </a:solidFill>
                <a:latin typeface="Century Gothic" pitchFamily="34" charset="0"/>
              </a:rPr>
              <a:t>Tomáš </a:t>
            </a:r>
          </a:p>
        </p:txBody>
      </p:sp>
      <p:sp>
        <p:nvSpPr>
          <p:cNvPr id="9" name="Rectangle 2"/>
          <p:cNvSpPr txBox="1">
            <a:spLocks noChangeArrowheads="1"/>
          </p:cNvSpPr>
          <p:nvPr/>
        </p:nvSpPr>
        <p:spPr bwMode="auto">
          <a:xfrm>
            <a:off x="5580063" y="5397500"/>
            <a:ext cx="1692275" cy="50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defTabSz="914400"/>
            <a:r>
              <a:rPr lang="cs-CZ" altLang="cs-CZ" sz="2800" b="1">
                <a:solidFill>
                  <a:srgbClr val="CC0000"/>
                </a:solidFill>
                <a:latin typeface="Century Gothic" pitchFamily="34" charset="0"/>
              </a:rPr>
              <a:t>Terezka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4210" grpId="0"/>
      <p:bldP spid="7" grpId="0"/>
      <p:bldP spid="8" grpId="0"/>
      <p:bldP spid="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Rectangle 2"/>
          <p:cNvSpPr>
            <a:spLocks noGrp="1" noChangeArrowheads="1"/>
          </p:cNvSpPr>
          <p:nvPr>
            <p:ph type="title"/>
          </p:nvPr>
        </p:nvSpPr>
        <p:spPr>
          <a:xfrm>
            <a:off x="539750" y="333375"/>
            <a:ext cx="4679950" cy="935038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altLang="cs-CZ" b="1" dirty="0" smtClean="0">
                <a:solidFill>
                  <a:schemeClr val="tx2"/>
                </a:solidFill>
              </a:rPr>
              <a:t>Co nás dnes čeká?</a:t>
            </a:r>
            <a:endParaRPr lang="cs-CZ" altLang="cs-CZ" b="1" dirty="0">
              <a:solidFill>
                <a:schemeClr val="tx2"/>
              </a:solidFill>
            </a:endParaRPr>
          </a:p>
        </p:txBody>
      </p:sp>
      <p:sp>
        <p:nvSpPr>
          <p:cNvPr id="5" name="Zástupný symbol pro obsah 2"/>
          <p:cNvSpPr txBox="1">
            <a:spLocks/>
          </p:cNvSpPr>
          <p:nvPr/>
        </p:nvSpPr>
        <p:spPr>
          <a:xfrm>
            <a:off x="673100" y="1419225"/>
            <a:ext cx="3538538" cy="1439863"/>
          </a:xfrm>
          <a:prstGeom prst="rect">
            <a:avLst/>
          </a:prstGeom>
        </p:spPr>
        <p:txBody>
          <a:bodyPr>
            <a:normAutofit lnSpcReduction="10000"/>
          </a:bodyPr>
          <a:lstStyle>
            <a:lvl1pPr marL="34290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64008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24712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32588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517904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1719072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19202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121408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68580" indent="0" fontAlgn="auto">
              <a:spcAft>
                <a:spcPts val="0"/>
              </a:spcAft>
              <a:buFont typeface="Wingdings 2" pitchFamily="18" charset="2"/>
              <a:buNone/>
              <a:defRPr/>
            </a:pPr>
            <a:r>
              <a:rPr lang="cs-CZ" b="1" dirty="0" smtClean="0"/>
              <a:t>Kliknutím na jméno vyberete, čí nákup budeme řešit jako první.</a:t>
            </a:r>
          </a:p>
          <a:p>
            <a:pPr marL="68580" indent="0" fontAlgn="auto">
              <a:spcAft>
                <a:spcPts val="0"/>
              </a:spcAft>
              <a:buFont typeface="Wingdings 2" pitchFamily="18" charset="2"/>
              <a:buNone/>
              <a:defRPr/>
            </a:pPr>
            <a:endParaRPr lang="cs-CZ" b="1" dirty="0" smtClean="0">
              <a:solidFill>
                <a:schemeClr val="accent2"/>
              </a:solidFill>
            </a:endParaRPr>
          </a:p>
          <a:p>
            <a:pPr fontAlgn="auto">
              <a:spcAft>
                <a:spcPts val="0"/>
              </a:spcAft>
              <a:buFont typeface="Wingdings" panose="05000000000000000000" pitchFamily="2" charset="2"/>
              <a:buChar char="Ø"/>
              <a:defRPr/>
            </a:pPr>
            <a:endParaRPr lang="cs-CZ" b="1" dirty="0" smtClean="0">
              <a:solidFill>
                <a:schemeClr val="accent2"/>
              </a:solidFill>
            </a:endParaRPr>
          </a:p>
          <a:p>
            <a:pPr fontAlgn="auto">
              <a:spcAft>
                <a:spcPts val="0"/>
              </a:spcAft>
              <a:buFont typeface="Wingdings" panose="05000000000000000000" pitchFamily="2" charset="2"/>
              <a:buChar char="Ø"/>
              <a:defRPr/>
            </a:pPr>
            <a:endParaRPr lang="cs-CZ" b="1" dirty="0">
              <a:solidFill>
                <a:schemeClr val="accent2"/>
              </a:solidFill>
            </a:endParaRPr>
          </a:p>
        </p:txBody>
      </p:sp>
      <p:pic>
        <p:nvPicPr>
          <p:cNvPr id="1026" name="Picture 2" descr="akademikové,děti,dívky,domácnosti,hodiny výtvarné výchovy,nůžky,osoby,papíry,potřeby pro výtvarníky,školní potřeby,školy,srdce,studenti,třídy,učení,umění,výstřižky,vzdělání"/>
          <p:cNvPicPr>
            <a:picLocks noChangeAspect="1" noChangeArrowheads="1"/>
          </p:cNvPicPr>
          <p:nvPr/>
        </p:nvPicPr>
        <p:blipFill>
          <a:blip r:embed="rId2" r:link="rId3"/>
          <a:srcRect/>
          <a:stretch>
            <a:fillRect/>
          </a:stretch>
        </p:blipFill>
        <p:spPr bwMode="auto">
          <a:xfrm>
            <a:off x="5940425" y="981075"/>
            <a:ext cx="1812925" cy="1543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Picture 3" descr="MH900398133[1]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337300" y="2859088"/>
            <a:ext cx="1757363" cy="1535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8" name="Picture 4" descr="MH900398129[1]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195513" y="2776538"/>
            <a:ext cx="1871662" cy="179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ctangle 2"/>
          <p:cNvSpPr txBox="1">
            <a:spLocks noChangeArrowheads="1"/>
          </p:cNvSpPr>
          <p:nvPr/>
        </p:nvSpPr>
        <p:spPr bwMode="auto">
          <a:xfrm>
            <a:off x="4932363" y="3952875"/>
            <a:ext cx="1258887" cy="468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defTabSz="914400"/>
            <a:r>
              <a:rPr lang="cs-CZ" altLang="cs-CZ" sz="2800" b="1">
                <a:solidFill>
                  <a:srgbClr val="CC0000"/>
                </a:solidFill>
                <a:latin typeface="Century Gothic" pitchFamily="34" charset="0"/>
                <a:hlinkClick r:id="rId6" action="ppaction://hlinksldjump"/>
              </a:rPr>
              <a:t>Klára</a:t>
            </a:r>
            <a:endParaRPr lang="cs-CZ" altLang="cs-CZ" sz="2800" b="1">
              <a:solidFill>
                <a:srgbClr val="CC0000"/>
              </a:solidFill>
              <a:latin typeface="Century Gothic" pitchFamily="34" charset="0"/>
            </a:endParaRPr>
          </a:p>
        </p:txBody>
      </p:sp>
      <p:sp>
        <p:nvSpPr>
          <p:cNvPr id="8" name="Rectangle 2"/>
          <p:cNvSpPr txBox="1">
            <a:spLocks noChangeArrowheads="1"/>
          </p:cNvSpPr>
          <p:nvPr/>
        </p:nvSpPr>
        <p:spPr bwMode="auto">
          <a:xfrm>
            <a:off x="700088" y="3159125"/>
            <a:ext cx="1368425" cy="557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defTabSz="914400"/>
            <a:r>
              <a:rPr lang="cs-CZ" altLang="cs-CZ" sz="2800" b="1">
                <a:solidFill>
                  <a:srgbClr val="CC0000"/>
                </a:solidFill>
                <a:latin typeface="Century Gothic" pitchFamily="34" charset="0"/>
                <a:hlinkClick r:id="rId7" action="ppaction://hlinksldjump"/>
              </a:rPr>
              <a:t>Tomáš</a:t>
            </a:r>
            <a:r>
              <a:rPr lang="cs-CZ" altLang="cs-CZ" sz="2800" b="1">
                <a:solidFill>
                  <a:srgbClr val="CC0000"/>
                </a:solidFill>
                <a:latin typeface="Century Gothic" pitchFamily="34" charset="0"/>
              </a:rPr>
              <a:t> </a:t>
            </a:r>
          </a:p>
        </p:txBody>
      </p:sp>
      <p:sp>
        <p:nvSpPr>
          <p:cNvPr id="9" name="Rectangle 2"/>
          <p:cNvSpPr txBox="1">
            <a:spLocks noChangeArrowheads="1"/>
          </p:cNvSpPr>
          <p:nvPr/>
        </p:nvSpPr>
        <p:spPr bwMode="auto">
          <a:xfrm>
            <a:off x="4498975" y="2109788"/>
            <a:ext cx="1692275" cy="50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defTabSz="914400"/>
            <a:r>
              <a:rPr lang="cs-CZ" altLang="cs-CZ" sz="2800" b="1">
                <a:solidFill>
                  <a:srgbClr val="CC0000"/>
                </a:solidFill>
                <a:latin typeface="Century Gothic" pitchFamily="34" charset="0"/>
                <a:hlinkClick r:id="rId8" action="ppaction://hlinksldjump"/>
              </a:rPr>
              <a:t>Terezka</a:t>
            </a:r>
            <a:r>
              <a:rPr lang="cs-CZ" altLang="cs-CZ" sz="2800" b="1">
                <a:solidFill>
                  <a:srgbClr val="CC0000"/>
                </a:solidFill>
                <a:latin typeface="Century Gothic" pitchFamily="34" charset="0"/>
              </a:rPr>
              <a:t> </a:t>
            </a:r>
          </a:p>
        </p:txBody>
      </p:sp>
      <p:sp>
        <p:nvSpPr>
          <p:cNvPr id="10" name="Zástupný symbol pro obsah 2"/>
          <p:cNvSpPr txBox="1">
            <a:spLocks/>
          </p:cNvSpPr>
          <p:nvPr/>
        </p:nvSpPr>
        <p:spPr>
          <a:xfrm>
            <a:off x="700088" y="4881563"/>
            <a:ext cx="4067175" cy="515937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64008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24712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32588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517904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1719072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19202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121408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68580" indent="0" fontAlgn="auto">
              <a:spcAft>
                <a:spcPts val="0"/>
              </a:spcAft>
              <a:buFont typeface="Wingdings 2" pitchFamily="18" charset="2"/>
              <a:buNone/>
              <a:defRPr/>
            </a:pPr>
            <a:r>
              <a:rPr lang="cs-CZ" b="1" dirty="0" smtClean="0"/>
              <a:t>Pro návrat použijte šipku:</a:t>
            </a:r>
          </a:p>
          <a:p>
            <a:pPr fontAlgn="auto">
              <a:spcAft>
                <a:spcPts val="0"/>
              </a:spcAft>
              <a:buFont typeface="Wingdings" panose="05000000000000000000" pitchFamily="2" charset="2"/>
              <a:buChar char="Ø"/>
              <a:defRPr/>
            </a:pPr>
            <a:endParaRPr lang="cs-CZ" b="1" dirty="0" smtClean="0">
              <a:solidFill>
                <a:schemeClr val="accent2"/>
              </a:solidFill>
            </a:endParaRPr>
          </a:p>
          <a:p>
            <a:pPr fontAlgn="auto">
              <a:spcAft>
                <a:spcPts val="0"/>
              </a:spcAft>
              <a:buFont typeface="Wingdings" panose="05000000000000000000" pitchFamily="2" charset="2"/>
              <a:buChar char="Ø"/>
              <a:defRPr/>
            </a:pPr>
            <a:endParaRPr lang="cs-CZ" b="1" dirty="0">
              <a:solidFill>
                <a:schemeClr val="accent2"/>
              </a:solidFill>
            </a:endParaRPr>
          </a:p>
        </p:txBody>
      </p:sp>
      <p:sp>
        <p:nvSpPr>
          <p:cNvPr id="3" name="Šipka doleva 2"/>
          <p:cNvSpPr/>
          <p:nvPr/>
        </p:nvSpPr>
        <p:spPr>
          <a:xfrm>
            <a:off x="2195513" y="5424488"/>
            <a:ext cx="1789112" cy="647700"/>
          </a:xfrm>
          <a:prstGeom prst="leftArrow">
            <a:avLst/>
          </a:prstGeom>
          <a:solidFill>
            <a:schemeClr val="bg1"/>
          </a:solidFill>
          <a:ln w="3810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r>
              <a:rPr lang="cs-CZ" sz="2400" b="1" u="sng" dirty="0">
                <a:solidFill>
                  <a:schemeClr val="accent3"/>
                </a:solidFill>
              </a:rPr>
              <a:t>ZPĚT</a:t>
            </a:r>
            <a:endParaRPr lang="cs-CZ" sz="2400" b="1" u="sng" dirty="0">
              <a:solidFill>
                <a:schemeClr val="accent3"/>
              </a:solidFill>
            </a:endParaRPr>
          </a:p>
        </p:txBody>
      </p:sp>
      <p:sp>
        <p:nvSpPr>
          <p:cNvPr id="4" name="Šipka doprava 3"/>
          <p:cNvSpPr/>
          <p:nvPr/>
        </p:nvSpPr>
        <p:spPr>
          <a:xfrm>
            <a:off x="6024563" y="5229225"/>
            <a:ext cx="1571625" cy="720725"/>
          </a:xfrm>
          <a:prstGeom prst="rightArrow">
            <a:avLst/>
          </a:prstGeom>
          <a:solidFill>
            <a:schemeClr val="bg1"/>
          </a:solidFill>
          <a:ln w="3810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r>
              <a:rPr lang="cs-CZ" b="1" dirty="0">
                <a:hlinkClick r:id="rId9" action="ppaction://hlinksldjump"/>
              </a:rPr>
              <a:t>KONEC</a:t>
            </a:r>
            <a:endParaRPr lang="cs-CZ" b="1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4210" grpId="0"/>
      <p:bldP spid="7" grpId="0"/>
      <p:bldP spid="8" grpId="0"/>
      <p:bldP spid="9" grpId="0"/>
      <p:bldP spid="3" grpId="0" animBg="1"/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Rectangle 2"/>
          <p:cNvSpPr>
            <a:spLocks noGrp="1" noChangeArrowheads="1"/>
          </p:cNvSpPr>
          <p:nvPr>
            <p:ph type="title"/>
          </p:nvPr>
        </p:nvSpPr>
        <p:spPr>
          <a:xfrm>
            <a:off x="611188" y="404813"/>
            <a:ext cx="2305050" cy="936625"/>
          </a:xfrm>
        </p:spPr>
        <p:txBody>
          <a:bodyPr/>
          <a:lstStyle/>
          <a:p>
            <a:r>
              <a:rPr lang="cs-CZ" altLang="cs-CZ" b="1" smtClean="0">
                <a:solidFill>
                  <a:srgbClr val="CC0000"/>
                </a:solidFill>
              </a:rPr>
              <a:t>Klára</a:t>
            </a:r>
          </a:p>
        </p:txBody>
      </p:sp>
      <p:sp>
        <p:nvSpPr>
          <p:cNvPr id="5" name="Zástupný symbol pro obsah 2"/>
          <p:cNvSpPr txBox="1">
            <a:spLocks/>
          </p:cNvSpPr>
          <p:nvPr/>
        </p:nvSpPr>
        <p:spPr>
          <a:xfrm>
            <a:off x="630238" y="1989138"/>
            <a:ext cx="7561262" cy="3600450"/>
          </a:xfrm>
          <a:prstGeom prst="rect">
            <a:avLst/>
          </a:prstGeom>
        </p:spPr>
        <p:txBody>
          <a:bodyPr>
            <a:normAutofit lnSpcReduction="10000"/>
          </a:bodyPr>
          <a:lstStyle>
            <a:lvl1pPr marL="34290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64008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24712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32588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517904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1719072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19202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121408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buClr>
                <a:srgbClr val="CC0000"/>
              </a:buClr>
              <a:buFont typeface="Wingdings" panose="05000000000000000000" pitchFamily="2" charset="2"/>
              <a:buChar char="Ø"/>
              <a:defRPr/>
            </a:pPr>
            <a:r>
              <a:rPr lang="cs-CZ" b="1" dirty="0" smtClean="0"/>
              <a:t>Klára je svědomitá dívka</a:t>
            </a:r>
          </a:p>
          <a:p>
            <a:pPr fontAlgn="auto">
              <a:spcAft>
                <a:spcPts val="0"/>
              </a:spcAft>
              <a:buClr>
                <a:srgbClr val="CC0000"/>
              </a:buClr>
              <a:buFont typeface="Wingdings" panose="05000000000000000000" pitchFamily="2" charset="2"/>
              <a:buChar char="Ø"/>
              <a:defRPr/>
            </a:pPr>
            <a:r>
              <a:rPr lang="cs-CZ" b="1" dirty="0" smtClean="0"/>
              <a:t>Své příjmy a výdaje si pravidelně             zapisuje do sešitu</a:t>
            </a:r>
          </a:p>
          <a:p>
            <a:pPr fontAlgn="auto">
              <a:spcAft>
                <a:spcPts val="0"/>
              </a:spcAft>
              <a:buClr>
                <a:srgbClr val="CC0000"/>
              </a:buClr>
              <a:buFont typeface="Wingdings" panose="05000000000000000000" pitchFamily="2" charset="2"/>
              <a:buChar char="Ø"/>
              <a:defRPr/>
            </a:pPr>
            <a:r>
              <a:rPr lang="cs-CZ" b="1" dirty="0" smtClean="0"/>
              <a:t>Na vánoční dárky si ušetřila 720 Kč</a:t>
            </a:r>
          </a:p>
          <a:p>
            <a:pPr fontAlgn="auto">
              <a:spcAft>
                <a:spcPts val="0"/>
              </a:spcAft>
              <a:buClr>
                <a:srgbClr val="CC0000"/>
              </a:buClr>
              <a:buFont typeface="Wingdings" panose="05000000000000000000" pitchFamily="2" charset="2"/>
              <a:buChar char="Ø"/>
              <a:defRPr/>
            </a:pPr>
            <a:r>
              <a:rPr lang="cs-CZ" b="1" dirty="0" smtClean="0"/>
              <a:t>Návrh na jednotlivé nákupy si zapsala do tabulky</a:t>
            </a:r>
          </a:p>
          <a:p>
            <a:pPr fontAlgn="auto">
              <a:spcAft>
                <a:spcPts val="0"/>
              </a:spcAft>
              <a:buClr>
                <a:srgbClr val="CC0000"/>
              </a:buClr>
              <a:buFont typeface="Wingdings" panose="05000000000000000000" pitchFamily="2" charset="2"/>
              <a:buChar char="Ø"/>
              <a:defRPr/>
            </a:pPr>
            <a:r>
              <a:rPr lang="cs-CZ" b="1" dirty="0" smtClean="0"/>
              <a:t>Klára má navíc našetřenou rezervu 120 Kč, kdyby některý dárek stál více, než chtěla </a:t>
            </a:r>
          </a:p>
          <a:p>
            <a:pPr fontAlgn="auto">
              <a:spcAft>
                <a:spcPts val="0"/>
              </a:spcAft>
              <a:buClr>
                <a:srgbClr val="CC0000"/>
              </a:buClr>
              <a:buFont typeface="Wingdings" panose="05000000000000000000" pitchFamily="2" charset="2"/>
              <a:buChar char="Ø"/>
              <a:defRPr/>
            </a:pPr>
            <a:r>
              <a:rPr lang="cs-CZ" b="1" dirty="0" smtClean="0"/>
              <a:t>Pomozte ji tabulku vyplnit</a:t>
            </a:r>
          </a:p>
          <a:p>
            <a:pPr fontAlgn="auto">
              <a:spcAft>
                <a:spcPts val="0"/>
              </a:spcAft>
              <a:buClr>
                <a:srgbClr val="CC0000"/>
              </a:buClr>
              <a:buFont typeface="Wingdings" panose="05000000000000000000" pitchFamily="2" charset="2"/>
              <a:buChar char="Ø"/>
              <a:defRPr/>
            </a:pPr>
            <a:endParaRPr lang="cs-CZ" b="1" dirty="0" smtClean="0">
              <a:solidFill>
                <a:schemeClr val="accent2"/>
              </a:solidFill>
            </a:endParaRPr>
          </a:p>
          <a:p>
            <a:pPr fontAlgn="auto">
              <a:spcAft>
                <a:spcPts val="0"/>
              </a:spcAft>
              <a:buClr>
                <a:srgbClr val="FF3300"/>
              </a:buClr>
              <a:buFont typeface="Wingdings" panose="05000000000000000000" pitchFamily="2" charset="2"/>
              <a:buChar char="Ø"/>
              <a:defRPr/>
            </a:pPr>
            <a:endParaRPr lang="cs-CZ" b="1" dirty="0" smtClean="0">
              <a:solidFill>
                <a:schemeClr val="accent2"/>
              </a:solidFill>
            </a:endParaRPr>
          </a:p>
          <a:p>
            <a:pPr fontAlgn="auto">
              <a:spcAft>
                <a:spcPts val="0"/>
              </a:spcAft>
              <a:buClr>
                <a:srgbClr val="FF3300"/>
              </a:buClr>
              <a:buFont typeface="Wingdings" panose="05000000000000000000" pitchFamily="2" charset="2"/>
              <a:buChar char="Ø"/>
              <a:defRPr/>
            </a:pPr>
            <a:endParaRPr lang="cs-CZ" b="1" dirty="0">
              <a:solidFill>
                <a:schemeClr val="accent2"/>
              </a:solidFill>
            </a:endParaRPr>
          </a:p>
        </p:txBody>
      </p:sp>
      <p:pic>
        <p:nvPicPr>
          <p:cNvPr id="2" name="Picture 3" descr="MH900398133[1]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05563" y="830263"/>
            <a:ext cx="1703387" cy="1703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421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Rectangle 2"/>
          <p:cNvSpPr>
            <a:spLocks noGrp="1" noChangeArrowheads="1"/>
          </p:cNvSpPr>
          <p:nvPr>
            <p:ph type="title"/>
          </p:nvPr>
        </p:nvSpPr>
        <p:spPr>
          <a:xfrm>
            <a:off x="611188" y="115888"/>
            <a:ext cx="2305050" cy="936625"/>
          </a:xfrm>
        </p:spPr>
        <p:txBody>
          <a:bodyPr/>
          <a:lstStyle/>
          <a:p>
            <a:r>
              <a:rPr lang="cs-CZ" altLang="cs-CZ" b="1" smtClean="0">
                <a:solidFill>
                  <a:srgbClr val="CC0000"/>
                </a:solidFill>
              </a:rPr>
              <a:t>Klára</a:t>
            </a:r>
          </a:p>
        </p:txBody>
      </p:sp>
      <p:graphicFrame>
        <p:nvGraphicFramePr>
          <p:cNvPr id="4" name="Tabulka 3"/>
          <p:cNvGraphicFramePr>
            <a:graphicFrameLocks noGrp="1"/>
          </p:cNvGraphicFramePr>
          <p:nvPr/>
        </p:nvGraphicFramePr>
        <p:xfrm>
          <a:off x="752475" y="1065213"/>
          <a:ext cx="7561263" cy="536416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572140"/>
                <a:gridCol w="1329567"/>
                <a:gridCol w="1329567"/>
                <a:gridCol w="1329567"/>
              </a:tblGrid>
              <a:tr h="923577"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osoba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plán    v %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plán    v Kč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skutečnost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555028"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maminka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20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55028"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tatínek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20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55028"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 Věrka (sestřička)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20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55028"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babička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15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55028"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dědeček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15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sz="2400" b="1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55028"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Alice (kamarádka)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  5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sz="2400" b="1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55028"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Magda (kamarádka)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  5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55028"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celkem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421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115888"/>
            <a:ext cx="2303462" cy="936625"/>
          </a:xfrm>
        </p:spPr>
        <p:txBody>
          <a:bodyPr/>
          <a:lstStyle/>
          <a:p>
            <a:r>
              <a:rPr lang="cs-CZ" altLang="cs-CZ" b="1" smtClean="0">
                <a:solidFill>
                  <a:srgbClr val="CC0000"/>
                </a:solidFill>
              </a:rPr>
              <a:t>Klára</a:t>
            </a:r>
          </a:p>
        </p:txBody>
      </p:sp>
      <p:sp>
        <p:nvSpPr>
          <p:cNvPr id="5" name="Zástupný symbol pro obsah 2"/>
          <p:cNvSpPr txBox="1">
            <a:spLocks/>
          </p:cNvSpPr>
          <p:nvPr/>
        </p:nvSpPr>
        <p:spPr bwMode="auto">
          <a:xfrm>
            <a:off x="539750" y="1090613"/>
            <a:ext cx="8064500" cy="5291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273050" defTabSz="914400">
              <a:spcBef>
                <a:spcPct val="20000"/>
              </a:spcBef>
              <a:buClr>
                <a:srgbClr val="CC0000"/>
              </a:buClr>
              <a:buSzPct val="76000"/>
              <a:buFont typeface="Wingdings" pitchFamily="2" charset="2"/>
              <a:buChar char="Ø"/>
            </a:pPr>
            <a:r>
              <a:rPr lang="cs-CZ" sz="2400" b="1">
                <a:solidFill>
                  <a:schemeClr val="tx2"/>
                </a:solidFill>
                <a:latin typeface="Century Gothic" pitchFamily="34" charset="0"/>
              </a:rPr>
              <a:t>Klára nakonec své plány trochu                     změnila.</a:t>
            </a:r>
          </a:p>
          <a:p>
            <a:pPr marL="342900" indent="-273050" defTabSz="914400">
              <a:spcBef>
                <a:spcPct val="20000"/>
              </a:spcBef>
              <a:buClr>
                <a:srgbClr val="CC0000"/>
              </a:buClr>
              <a:buSzPct val="76000"/>
              <a:buFont typeface="Wingdings" pitchFamily="2" charset="2"/>
              <a:buChar char="Ø"/>
            </a:pPr>
            <a:r>
              <a:rPr lang="cs-CZ" sz="2400" b="1">
                <a:solidFill>
                  <a:schemeClr val="tx2"/>
                </a:solidFill>
                <a:latin typeface="Century Gothic" pitchFamily="34" charset="0"/>
              </a:rPr>
              <a:t>Na knížce, kterou chtěla                                           pro maminku</a:t>
            </a:r>
            <a:r>
              <a:rPr lang="cs-CZ" sz="2400" b="1">
                <a:solidFill>
                  <a:schemeClr val="tx2"/>
                </a:solidFill>
              </a:rPr>
              <a:t>,</a:t>
            </a:r>
            <a:r>
              <a:rPr lang="cs-CZ" sz="2400" b="1">
                <a:solidFill>
                  <a:schemeClr val="tx2"/>
                </a:solidFill>
                <a:latin typeface="Century Gothic" pitchFamily="34" charset="0"/>
              </a:rPr>
              <a:t> byla sleva 20 %.  </a:t>
            </a:r>
          </a:p>
          <a:p>
            <a:pPr marL="342900" indent="-273050" defTabSz="914400">
              <a:spcBef>
                <a:spcPct val="20000"/>
              </a:spcBef>
              <a:buClr>
                <a:srgbClr val="CC0000"/>
              </a:buClr>
              <a:buSzPct val="76000"/>
              <a:buFont typeface="Wingdings" pitchFamily="2" charset="2"/>
              <a:buChar char="Ø"/>
            </a:pPr>
            <a:r>
              <a:rPr lang="cs-CZ" sz="2400" b="1">
                <a:solidFill>
                  <a:schemeClr val="tx2"/>
                </a:solidFill>
                <a:latin typeface="Century Gothic" pitchFamily="34" charset="0"/>
              </a:rPr>
              <a:t>Sportovní rukavice pro tatínka byly o 52 Kč dražší.</a:t>
            </a:r>
          </a:p>
          <a:p>
            <a:pPr marL="342900" indent="-273050" defTabSz="914400">
              <a:spcBef>
                <a:spcPct val="20000"/>
              </a:spcBef>
              <a:buClr>
                <a:srgbClr val="CC0000"/>
              </a:buClr>
              <a:buSzPct val="76000"/>
              <a:buFont typeface="Wingdings" pitchFamily="2" charset="2"/>
              <a:buChar char="Ø"/>
            </a:pPr>
            <a:r>
              <a:rPr lang="cs-CZ" sz="2400" b="1">
                <a:solidFill>
                  <a:schemeClr val="tx2"/>
                </a:solidFill>
                <a:latin typeface="Century Gothic" pitchFamily="34" charset="0"/>
              </a:rPr>
              <a:t>Sestřičce koupila plyšovou hračku o 8 Kč dražší.</a:t>
            </a:r>
          </a:p>
          <a:p>
            <a:pPr marL="342900" indent="-273050" defTabSz="914400">
              <a:spcBef>
                <a:spcPct val="20000"/>
              </a:spcBef>
              <a:buClr>
                <a:srgbClr val="CC0000"/>
              </a:buClr>
              <a:buSzPct val="76000"/>
              <a:buFont typeface="Wingdings" pitchFamily="2" charset="2"/>
              <a:buChar char="Ø"/>
            </a:pPr>
            <a:r>
              <a:rPr lang="cs-CZ" sz="2400" b="1">
                <a:solidFill>
                  <a:schemeClr val="tx2"/>
                </a:solidFill>
                <a:latin typeface="Century Gothic" pitchFamily="34" charset="0"/>
              </a:rPr>
              <a:t>Babičce a dědovi koupila mýdla a šampony za 110 Kč.</a:t>
            </a:r>
          </a:p>
          <a:p>
            <a:pPr marL="342900" indent="-273050" defTabSz="914400">
              <a:spcBef>
                <a:spcPct val="20000"/>
              </a:spcBef>
              <a:buClr>
                <a:srgbClr val="CC0000"/>
              </a:buClr>
              <a:buSzPct val="76000"/>
              <a:buFont typeface="Wingdings" pitchFamily="2" charset="2"/>
              <a:buChar char="Ø"/>
            </a:pPr>
            <a:r>
              <a:rPr lang="cs-CZ" sz="2400" b="1">
                <a:solidFill>
                  <a:schemeClr val="tx2"/>
                </a:solidFill>
                <a:latin typeface="Century Gothic" pitchFamily="34" charset="0"/>
              </a:rPr>
              <a:t>Kamarádkám Alici a Magdě koupila stejné náušnice po 42 Kč.</a:t>
            </a:r>
          </a:p>
          <a:p>
            <a:pPr marL="342900" indent="-273050" defTabSz="914400">
              <a:spcBef>
                <a:spcPct val="20000"/>
              </a:spcBef>
              <a:buClr>
                <a:srgbClr val="CC0000"/>
              </a:buClr>
              <a:buSzPct val="76000"/>
              <a:buFont typeface="Wingdings" pitchFamily="2" charset="2"/>
              <a:buChar char="Ø"/>
            </a:pPr>
            <a:r>
              <a:rPr lang="cs-CZ" sz="2400" b="1">
                <a:solidFill>
                  <a:srgbClr val="CC0000"/>
                </a:solidFill>
                <a:latin typeface="Century Gothic" pitchFamily="34" charset="0"/>
              </a:rPr>
              <a:t>Porovnejte skutečné náklady Kláry s jejími plány</a:t>
            </a:r>
          </a:p>
          <a:p>
            <a:pPr marL="342900" indent="-273050" defTabSz="914400">
              <a:spcBef>
                <a:spcPct val="20000"/>
              </a:spcBef>
              <a:buClr>
                <a:srgbClr val="CC0000"/>
              </a:buClr>
              <a:buSzPct val="76000"/>
              <a:buFont typeface="Wingdings" pitchFamily="2" charset="2"/>
              <a:buChar char="Ø"/>
            </a:pPr>
            <a:r>
              <a:rPr lang="cs-CZ" sz="2400" b="1">
                <a:solidFill>
                  <a:srgbClr val="CC0000"/>
                </a:solidFill>
                <a:latin typeface="Century Gothic" pitchFamily="34" charset="0"/>
              </a:rPr>
              <a:t>Bude potřebovat svoji finanční rezervu 120 Kč?</a:t>
            </a:r>
          </a:p>
          <a:p>
            <a:pPr marL="342900" indent="-273050" defTabSz="914400">
              <a:spcBef>
                <a:spcPct val="20000"/>
              </a:spcBef>
              <a:buClr>
                <a:srgbClr val="CC0000"/>
              </a:buClr>
              <a:buSzPct val="76000"/>
              <a:buFont typeface="Wingdings" pitchFamily="2" charset="2"/>
              <a:buChar char="Ø"/>
            </a:pPr>
            <a:endParaRPr lang="cs-CZ" sz="2400" b="1">
              <a:solidFill>
                <a:schemeClr val="accent2"/>
              </a:solidFill>
              <a:latin typeface="Century Gothic" pitchFamily="34" charset="0"/>
            </a:endParaRPr>
          </a:p>
          <a:p>
            <a:pPr marL="342900" indent="-273050" defTabSz="914400">
              <a:spcBef>
                <a:spcPct val="20000"/>
              </a:spcBef>
              <a:buClr>
                <a:srgbClr val="FF3300"/>
              </a:buClr>
              <a:buSzPct val="76000"/>
              <a:buFont typeface="Wingdings" pitchFamily="2" charset="2"/>
              <a:buChar char="Ø"/>
            </a:pPr>
            <a:endParaRPr lang="cs-CZ" sz="2400" b="1">
              <a:solidFill>
                <a:schemeClr val="accent2"/>
              </a:solidFill>
              <a:latin typeface="Century Gothic" pitchFamily="34" charset="0"/>
            </a:endParaRPr>
          </a:p>
          <a:p>
            <a:pPr marL="342900" indent="-273050" defTabSz="914400">
              <a:spcBef>
                <a:spcPct val="20000"/>
              </a:spcBef>
              <a:buClr>
                <a:srgbClr val="FF3300"/>
              </a:buClr>
              <a:buSzPct val="76000"/>
              <a:buFont typeface="Wingdings" pitchFamily="2" charset="2"/>
              <a:buChar char="Ø"/>
            </a:pPr>
            <a:endParaRPr lang="cs-CZ" sz="2400" b="1">
              <a:solidFill>
                <a:schemeClr val="accent2"/>
              </a:solidFill>
              <a:latin typeface="Century Gothic" pitchFamily="34" charset="0"/>
            </a:endParaRPr>
          </a:p>
        </p:txBody>
      </p:sp>
      <p:pic>
        <p:nvPicPr>
          <p:cNvPr id="2" name="Picture 3" descr="MH900398133[1]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372225" y="371475"/>
            <a:ext cx="1584325" cy="1439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421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Rectangle 2"/>
          <p:cNvSpPr>
            <a:spLocks noGrp="1" noChangeArrowheads="1"/>
          </p:cNvSpPr>
          <p:nvPr>
            <p:ph type="title"/>
          </p:nvPr>
        </p:nvSpPr>
        <p:spPr>
          <a:xfrm>
            <a:off x="611188" y="115888"/>
            <a:ext cx="2305050" cy="936625"/>
          </a:xfrm>
        </p:spPr>
        <p:txBody>
          <a:bodyPr/>
          <a:lstStyle/>
          <a:p>
            <a:r>
              <a:rPr lang="cs-CZ" altLang="cs-CZ" b="1" smtClean="0">
                <a:solidFill>
                  <a:srgbClr val="CC0000"/>
                </a:solidFill>
              </a:rPr>
              <a:t>Klára</a:t>
            </a:r>
          </a:p>
        </p:txBody>
      </p:sp>
      <p:graphicFrame>
        <p:nvGraphicFramePr>
          <p:cNvPr id="4" name="Tabulka 3"/>
          <p:cNvGraphicFramePr>
            <a:graphicFrameLocks noGrp="1"/>
          </p:cNvGraphicFramePr>
          <p:nvPr/>
        </p:nvGraphicFramePr>
        <p:xfrm>
          <a:off x="755650" y="1052513"/>
          <a:ext cx="7561263" cy="526415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572140"/>
                <a:gridCol w="1329567"/>
                <a:gridCol w="1329567"/>
                <a:gridCol w="1329567"/>
              </a:tblGrid>
              <a:tr h="795326"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osoba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plán    v %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plán    v Kč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Skutečnost 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555028"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maminka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20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144</a:t>
                      </a:r>
                      <a:endParaRPr lang="cs-CZ" sz="2400" b="1" dirty="0"/>
                    </a:p>
                  </a:txBody>
                  <a:tcPr anchor="ctr">
                    <a:lnL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115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55028"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tatínek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20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144</a:t>
                      </a:r>
                      <a:endParaRPr lang="cs-CZ" sz="2400" b="1" dirty="0"/>
                    </a:p>
                  </a:txBody>
                  <a:tcPr anchor="ctr">
                    <a:lnL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196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55028"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 Věrka (sestřička)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20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144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152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55028"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babička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15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108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 55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55028"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dědeček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15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108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 55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55028"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Alice (kamarádka)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  5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  36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 42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55028"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Magda (kamarádka)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  5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  36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 42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55028"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celkem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0DD7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100</a:t>
                      </a:r>
                      <a:r>
                        <a:rPr lang="cs-CZ" sz="2400" b="1" dirty="0" smtClean="0">
                          <a:solidFill>
                            <a:srgbClr val="B0DD7F"/>
                          </a:solidFill>
                        </a:rPr>
                        <a:t>0</a:t>
                      </a:r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   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0DD7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720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0DD7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657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0DD7F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421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Rectangle 2"/>
          <p:cNvSpPr>
            <a:spLocks noGrp="1" noChangeArrowheads="1"/>
          </p:cNvSpPr>
          <p:nvPr>
            <p:ph type="title"/>
          </p:nvPr>
        </p:nvSpPr>
        <p:spPr>
          <a:xfrm>
            <a:off x="542925" y="346075"/>
            <a:ext cx="2305050" cy="936625"/>
          </a:xfrm>
        </p:spPr>
        <p:txBody>
          <a:bodyPr/>
          <a:lstStyle/>
          <a:p>
            <a:r>
              <a:rPr lang="cs-CZ" altLang="cs-CZ" b="1" smtClean="0">
                <a:solidFill>
                  <a:srgbClr val="CC0000"/>
                </a:solidFill>
              </a:rPr>
              <a:t>Klára</a:t>
            </a:r>
          </a:p>
        </p:txBody>
      </p:sp>
      <p:sp>
        <p:nvSpPr>
          <p:cNvPr id="5" name="Zástupný symbol pro obsah 2"/>
          <p:cNvSpPr txBox="1">
            <a:spLocks/>
          </p:cNvSpPr>
          <p:nvPr/>
        </p:nvSpPr>
        <p:spPr>
          <a:xfrm>
            <a:off x="565150" y="2420938"/>
            <a:ext cx="8183563" cy="3095625"/>
          </a:xfrm>
          <a:prstGeom prst="rect">
            <a:avLst/>
          </a:prstGeom>
        </p:spPr>
        <p:txBody>
          <a:bodyPr>
            <a:normAutofit fontScale="92500"/>
          </a:bodyPr>
          <a:lstStyle>
            <a:lvl1pPr marL="34290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64008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24712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32588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517904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1719072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19202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121408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buClr>
                <a:srgbClr val="CC0000"/>
              </a:buClr>
              <a:buFont typeface="Wingdings" panose="05000000000000000000" pitchFamily="2" charset="2"/>
              <a:buChar char="Ø"/>
              <a:defRPr/>
            </a:pPr>
            <a:r>
              <a:rPr lang="cs-CZ" sz="2800" b="1" dirty="0" smtClean="0">
                <a:solidFill>
                  <a:srgbClr val="CC0000"/>
                </a:solidFill>
              </a:rPr>
              <a:t>Porovnejte skutečné náklady Kláry s jejími plány</a:t>
            </a:r>
          </a:p>
          <a:p>
            <a:pPr fontAlgn="auto">
              <a:spcAft>
                <a:spcPts val="0"/>
              </a:spcAft>
              <a:buClr>
                <a:srgbClr val="B0DD7F"/>
              </a:buClr>
              <a:buFont typeface="Wingdings" panose="05000000000000000000" pitchFamily="2" charset="2"/>
              <a:buChar char="v"/>
              <a:defRPr/>
            </a:pPr>
            <a:r>
              <a:rPr lang="cs-CZ" sz="2800" b="1" dirty="0" smtClean="0"/>
              <a:t>720 – 657 = 63 Kč</a:t>
            </a:r>
          </a:p>
          <a:p>
            <a:pPr fontAlgn="auto">
              <a:spcAft>
                <a:spcPts val="0"/>
              </a:spcAft>
              <a:buClr>
                <a:srgbClr val="B0DD7F"/>
              </a:buClr>
              <a:buFont typeface="Wingdings" panose="05000000000000000000" pitchFamily="2" charset="2"/>
              <a:buChar char="v"/>
              <a:defRPr/>
            </a:pPr>
            <a:r>
              <a:rPr lang="cs-CZ" sz="2800" b="1" dirty="0" smtClean="0"/>
              <a:t>Klára ušetří oproti plánu 63 Kč.</a:t>
            </a:r>
          </a:p>
          <a:p>
            <a:pPr fontAlgn="auto">
              <a:spcAft>
                <a:spcPts val="0"/>
              </a:spcAft>
              <a:buClr>
                <a:srgbClr val="CC0000"/>
              </a:buClr>
              <a:buFont typeface="Wingdings" panose="05000000000000000000" pitchFamily="2" charset="2"/>
              <a:buChar char="Ø"/>
              <a:defRPr/>
            </a:pPr>
            <a:r>
              <a:rPr lang="cs-CZ" sz="2800" b="1" dirty="0" smtClean="0">
                <a:solidFill>
                  <a:srgbClr val="CC0000"/>
                </a:solidFill>
              </a:rPr>
              <a:t>Bude potřebovat svoji finanční rezervu 120 Kč?</a:t>
            </a:r>
          </a:p>
          <a:p>
            <a:pPr fontAlgn="auto">
              <a:spcAft>
                <a:spcPts val="0"/>
              </a:spcAft>
              <a:buClr>
                <a:srgbClr val="B0DD7F"/>
              </a:buClr>
              <a:buFont typeface="Wingdings" panose="05000000000000000000" pitchFamily="2" charset="2"/>
              <a:buChar char="Ø"/>
              <a:defRPr/>
            </a:pPr>
            <a:r>
              <a:rPr lang="cs-CZ" sz="2800" b="1" dirty="0" smtClean="0"/>
              <a:t>Rezervu nebude potřebovat.</a:t>
            </a:r>
          </a:p>
          <a:p>
            <a:pPr fontAlgn="auto">
              <a:spcAft>
                <a:spcPts val="0"/>
              </a:spcAft>
              <a:buClr>
                <a:srgbClr val="CC0000"/>
              </a:buClr>
              <a:buFont typeface="Wingdings" panose="05000000000000000000" pitchFamily="2" charset="2"/>
              <a:buChar char="Ø"/>
              <a:defRPr/>
            </a:pPr>
            <a:endParaRPr lang="cs-CZ" b="1" dirty="0" smtClean="0">
              <a:solidFill>
                <a:schemeClr val="accent2"/>
              </a:solidFill>
            </a:endParaRPr>
          </a:p>
          <a:p>
            <a:pPr fontAlgn="auto">
              <a:spcAft>
                <a:spcPts val="0"/>
              </a:spcAft>
              <a:buClr>
                <a:srgbClr val="FF3300"/>
              </a:buClr>
              <a:buFont typeface="Wingdings" panose="05000000000000000000" pitchFamily="2" charset="2"/>
              <a:buChar char="Ø"/>
              <a:defRPr/>
            </a:pPr>
            <a:endParaRPr lang="cs-CZ" b="1" dirty="0" smtClean="0">
              <a:solidFill>
                <a:schemeClr val="accent2"/>
              </a:solidFill>
            </a:endParaRPr>
          </a:p>
          <a:p>
            <a:pPr fontAlgn="auto">
              <a:spcAft>
                <a:spcPts val="0"/>
              </a:spcAft>
              <a:buClr>
                <a:srgbClr val="FF3300"/>
              </a:buClr>
              <a:buFont typeface="Wingdings" panose="05000000000000000000" pitchFamily="2" charset="2"/>
              <a:buChar char="Ø"/>
              <a:defRPr/>
            </a:pPr>
            <a:endParaRPr lang="cs-CZ" b="1" dirty="0">
              <a:solidFill>
                <a:schemeClr val="accent2"/>
              </a:solidFill>
            </a:endParaRPr>
          </a:p>
        </p:txBody>
      </p:sp>
      <p:pic>
        <p:nvPicPr>
          <p:cNvPr id="2" name="Picture 3" descr="MH900398133[1]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84888" y="371475"/>
            <a:ext cx="1582737" cy="1439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Šipka doleva 5">
            <a:hlinkClick r:id="rId3" action="ppaction://hlinksldjump"/>
          </p:cNvPr>
          <p:cNvSpPr/>
          <p:nvPr/>
        </p:nvSpPr>
        <p:spPr>
          <a:xfrm>
            <a:off x="6084888" y="5300663"/>
            <a:ext cx="1789112" cy="649287"/>
          </a:xfrm>
          <a:prstGeom prst="leftArrow">
            <a:avLst/>
          </a:prstGeom>
          <a:solidFill>
            <a:schemeClr val="bg1"/>
          </a:solidFill>
          <a:ln w="3810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r>
              <a:rPr lang="cs-CZ" sz="2400" b="1" u="sng" dirty="0">
                <a:solidFill>
                  <a:schemeClr val="accent3"/>
                </a:solidFill>
              </a:rPr>
              <a:t>ZPĚT</a:t>
            </a:r>
            <a:endParaRPr lang="cs-CZ" sz="2400" b="1" u="sng" dirty="0">
              <a:solidFill>
                <a:schemeClr val="accent3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4210" grpId="0"/>
      <p:bldP spid="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115888"/>
            <a:ext cx="2303462" cy="936625"/>
          </a:xfrm>
        </p:spPr>
        <p:txBody>
          <a:bodyPr/>
          <a:lstStyle/>
          <a:p>
            <a:r>
              <a:rPr lang="cs-CZ" altLang="cs-CZ" b="1" smtClean="0">
                <a:solidFill>
                  <a:srgbClr val="CC0000"/>
                </a:solidFill>
              </a:rPr>
              <a:t>Tomáš</a:t>
            </a:r>
          </a:p>
        </p:txBody>
      </p:sp>
      <p:sp>
        <p:nvSpPr>
          <p:cNvPr id="5" name="Zástupný symbol pro obsah 2"/>
          <p:cNvSpPr txBox="1">
            <a:spLocks/>
          </p:cNvSpPr>
          <p:nvPr/>
        </p:nvSpPr>
        <p:spPr>
          <a:xfrm>
            <a:off x="539750" y="1090613"/>
            <a:ext cx="8208963" cy="5146675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64008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24712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32588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517904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1719072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19202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121408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buClr>
                <a:srgbClr val="CC0000"/>
              </a:buClr>
              <a:buFont typeface="Wingdings" panose="05000000000000000000" pitchFamily="2" charset="2"/>
              <a:buChar char="Ø"/>
              <a:defRPr/>
            </a:pPr>
            <a:r>
              <a:rPr lang="cs-CZ" b="1" dirty="0" smtClean="0"/>
              <a:t>Tomáš je milovník matematických                                                      hádanek a řekl nám:</a:t>
            </a:r>
          </a:p>
          <a:p>
            <a:pPr marL="68580" indent="0" fontAlgn="auto">
              <a:spcAft>
                <a:spcPts val="0"/>
              </a:spcAft>
              <a:buClr>
                <a:srgbClr val="CC0000"/>
              </a:buClr>
              <a:buFont typeface="Wingdings 2" pitchFamily="18" charset="2"/>
              <a:buNone/>
              <a:defRPr/>
            </a:pPr>
            <a:r>
              <a:rPr lang="cs-CZ" b="1" dirty="0" smtClean="0"/>
              <a:t>   „Na kapesném dostanu každý měsíc 2,5 krát tolik, kolik je černých políček na šachovnici. Od září si každý měsíc ukládám 65 %  z kapesného na vánoce. Z našetřených peněz dám polovinu za dárek pro rodiče, polovinu z té druhé poloviny za dárek pro babičku s dědou a  zbylé peníze rozdělím na tři stejné díly na dárky pro mé tři kamarády.</a:t>
            </a:r>
          </a:p>
          <a:p>
            <a:pPr marL="68580" indent="0" fontAlgn="auto">
              <a:spcAft>
                <a:spcPts val="0"/>
              </a:spcAft>
              <a:buClr>
                <a:srgbClr val="CC0000"/>
              </a:buClr>
              <a:buFont typeface="Wingdings 2" pitchFamily="18" charset="2"/>
              <a:buNone/>
              <a:defRPr/>
            </a:pPr>
            <a:endParaRPr lang="cs-CZ" b="1" dirty="0" smtClean="0"/>
          </a:p>
          <a:p>
            <a:pPr marL="68580" indent="0" fontAlgn="auto">
              <a:spcAft>
                <a:spcPts val="0"/>
              </a:spcAft>
              <a:buClr>
                <a:srgbClr val="CC0000"/>
              </a:buClr>
              <a:buFont typeface="Wingdings 2" pitchFamily="18" charset="2"/>
              <a:buNone/>
              <a:defRPr/>
            </a:pPr>
            <a:r>
              <a:rPr lang="cs-CZ" b="1" dirty="0" smtClean="0">
                <a:solidFill>
                  <a:srgbClr val="CC0000"/>
                </a:solidFill>
              </a:rPr>
              <a:t>Víte, kolik má Tomáš našetřeno na vánoční dárky?</a:t>
            </a:r>
          </a:p>
          <a:p>
            <a:pPr marL="68580" indent="0" fontAlgn="auto">
              <a:spcAft>
                <a:spcPts val="0"/>
              </a:spcAft>
              <a:buClr>
                <a:srgbClr val="CC0000"/>
              </a:buClr>
              <a:buFont typeface="Wingdings 2" pitchFamily="18" charset="2"/>
              <a:buNone/>
              <a:defRPr/>
            </a:pPr>
            <a:r>
              <a:rPr lang="cs-CZ" b="1" dirty="0" smtClean="0">
                <a:solidFill>
                  <a:srgbClr val="CC0000"/>
                </a:solidFill>
              </a:rPr>
              <a:t>Kolik stojí dárek pro jeho kamaráda? </a:t>
            </a:r>
            <a:endParaRPr lang="cs-CZ" dirty="0" smtClean="0">
              <a:solidFill>
                <a:srgbClr val="CC0000"/>
              </a:solidFill>
            </a:endParaRPr>
          </a:p>
          <a:p>
            <a:pPr marL="68580" indent="0" fontAlgn="auto">
              <a:spcAft>
                <a:spcPts val="0"/>
              </a:spcAft>
              <a:buClr>
                <a:srgbClr val="CC0000"/>
              </a:buClr>
              <a:buFont typeface="Wingdings 2" pitchFamily="18" charset="2"/>
              <a:buNone/>
              <a:defRPr/>
            </a:pPr>
            <a:endParaRPr lang="cs-CZ" b="1" dirty="0" smtClean="0">
              <a:solidFill>
                <a:srgbClr val="CC0000"/>
              </a:solidFill>
            </a:endParaRPr>
          </a:p>
          <a:p>
            <a:pPr fontAlgn="auto">
              <a:spcAft>
                <a:spcPts val="0"/>
              </a:spcAft>
              <a:buClr>
                <a:srgbClr val="CC0000"/>
              </a:buClr>
              <a:buFont typeface="Wingdings" panose="05000000000000000000" pitchFamily="2" charset="2"/>
              <a:buChar char="Ø"/>
              <a:defRPr/>
            </a:pPr>
            <a:endParaRPr lang="cs-CZ" b="1" dirty="0" smtClean="0">
              <a:solidFill>
                <a:schemeClr val="accent2"/>
              </a:solidFill>
            </a:endParaRPr>
          </a:p>
          <a:p>
            <a:pPr fontAlgn="auto">
              <a:spcAft>
                <a:spcPts val="0"/>
              </a:spcAft>
              <a:buClr>
                <a:srgbClr val="FF3300"/>
              </a:buClr>
              <a:buFont typeface="Wingdings" panose="05000000000000000000" pitchFamily="2" charset="2"/>
              <a:buChar char="Ø"/>
              <a:defRPr/>
            </a:pPr>
            <a:endParaRPr lang="cs-CZ" b="1" dirty="0" smtClean="0">
              <a:solidFill>
                <a:schemeClr val="accent2"/>
              </a:solidFill>
            </a:endParaRPr>
          </a:p>
          <a:p>
            <a:pPr fontAlgn="auto">
              <a:spcAft>
                <a:spcPts val="0"/>
              </a:spcAft>
              <a:buClr>
                <a:srgbClr val="FF3300"/>
              </a:buClr>
              <a:buFont typeface="Wingdings" panose="05000000000000000000" pitchFamily="2" charset="2"/>
              <a:buChar char="Ø"/>
              <a:defRPr/>
            </a:pPr>
            <a:endParaRPr lang="cs-CZ" b="1" dirty="0">
              <a:solidFill>
                <a:schemeClr val="accent2"/>
              </a:solidFill>
            </a:endParaRPr>
          </a:p>
        </p:txBody>
      </p:sp>
      <p:pic>
        <p:nvPicPr>
          <p:cNvPr id="6" name="Picture 4" descr="MH900398129[1]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300788" y="404813"/>
            <a:ext cx="1727200" cy="1439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421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115888"/>
            <a:ext cx="2303462" cy="936625"/>
          </a:xfrm>
        </p:spPr>
        <p:txBody>
          <a:bodyPr/>
          <a:lstStyle/>
          <a:p>
            <a:r>
              <a:rPr lang="cs-CZ" altLang="cs-CZ" b="1" smtClean="0">
                <a:solidFill>
                  <a:srgbClr val="CC0000"/>
                </a:solidFill>
              </a:rPr>
              <a:t>Tomáš</a:t>
            </a:r>
          </a:p>
        </p:txBody>
      </p:sp>
      <p:sp>
        <p:nvSpPr>
          <p:cNvPr id="5" name="Zástupný symbol pro obsah 2"/>
          <p:cNvSpPr txBox="1">
            <a:spLocks/>
          </p:cNvSpPr>
          <p:nvPr/>
        </p:nvSpPr>
        <p:spPr>
          <a:xfrm>
            <a:off x="514350" y="2276475"/>
            <a:ext cx="8208963" cy="4210050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64008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24712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32588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517904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1719072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19202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121408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68580" indent="0" fontAlgn="auto">
              <a:spcAft>
                <a:spcPts val="0"/>
              </a:spcAft>
              <a:buClr>
                <a:srgbClr val="CC0000"/>
              </a:buClr>
              <a:buFont typeface="Wingdings 2" pitchFamily="18" charset="2"/>
              <a:buNone/>
              <a:defRPr/>
            </a:pPr>
            <a:r>
              <a:rPr lang="cs-CZ" b="1" dirty="0" smtClean="0">
                <a:solidFill>
                  <a:srgbClr val="CC0000"/>
                </a:solidFill>
              </a:rPr>
              <a:t>Víte, kolik má Tomáš našetřeno na vánoční dárky?</a:t>
            </a:r>
          </a:p>
          <a:p>
            <a:pPr marL="68580" indent="0" fontAlgn="auto">
              <a:spcAft>
                <a:spcPts val="0"/>
              </a:spcAft>
              <a:buClr>
                <a:srgbClr val="CC0000"/>
              </a:buClr>
              <a:buFont typeface="Wingdings 2" pitchFamily="18" charset="2"/>
              <a:buNone/>
              <a:defRPr/>
            </a:pPr>
            <a:endParaRPr lang="cs-CZ" b="1" dirty="0" smtClean="0">
              <a:solidFill>
                <a:srgbClr val="CC0000"/>
              </a:solidFill>
            </a:endParaRPr>
          </a:p>
          <a:p>
            <a:pPr marL="68580" indent="0" fontAlgn="auto">
              <a:spcAft>
                <a:spcPts val="0"/>
              </a:spcAft>
              <a:buClr>
                <a:srgbClr val="CC0000"/>
              </a:buClr>
              <a:buFont typeface="Wingdings 2" pitchFamily="18" charset="2"/>
              <a:buNone/>
              <a:defRPr/>
            </a:pPr>
            <a:r>
              <a:rPr lang="cs-CZ" sz="2200" b="1" dirty="0"/>
              <a:t>m</a:t>
            </a:r>
            <a:r>
              <a:rPr lang="cs-CZ" sz="2200" b="1" dirty="0" smtClean="0"/>
              <a:t>ěsíčně ……………..2,5 . 32 = 80 Kč</a:t>
            </a:r>
          </a:p>
          <a:p>
            <a:pPr marL="68580" indent="0" fontAlgn="auto">
              <a:spcAft>
                <a:spcPts val="0"/>
              </a:spcAft>
              <a:buClr>
                <a:srgbClr val="CC0000"/>
              </a:buClr>
              <a:buFont typeface="Wingdings 2" pitchFamily="18" charset="2"/>
              <a:buNone/>
              <a:defRPr/>
            </a:pPr>
            <a:r>
              <a:rPr lang="cs-CZ" sz="2200" b="1" dirty="0"/>
              <a:t>z</a:t>
            </a:r>
            <a:r>
              <a:rPr lang="cs-CZ" sz="2200" b="1" dirty="0" smtClean="0"/>
              <a:t> toho 65 % ………….0,65 . 80 = 52 Kč</a:t>
            </a:r>
          </a:p>
          <a:p>
            <a:pPr marL="68580" indent="0" fontAlgn="auto">
              <a:spcAft>
                <a:spcPts val="0"/>
              </a:spcAft>
              <a:buClr>
                <a:srgbClr val="CC0000"/>
              </a:buClr>
              <a:buFont typeface="Wingdings 2" pitchFamily="18" charset="2"/>
              <a:buNone/>
              <a:defRPr/>
            </a:pPr>
            <a:r>
              <a:rPr lang="cs-CZ" sz="2200" b="1" dirty="0"/>
              <a:t>n</a:t>
            </a:r>
            <a:r>
              <a:rPr lang="cs-CZ" sz="2200" b="1" dirty="0" smtClean="0"/>
              <a:t>ašetřeno za 4 měsíce…….4 . 52 = 204 Kč</a:t>
            </a:r>
          </a:p>
          <a:p>
            <a:pPr marL="68580" indent="0" fontAlgn="auto">
              <a:spcAft>
                <a:spcPts val="0"/>
              </a:spcAft>
              <a:buClr>
                <a:srgbClr val="CC0000"/>
              </a:buClr>
              <a:buFont typeface="Wingdings 2" pitchFamily="18" charset="2"/>
              <a:buNone/>
              <a:defRPr/>
            </a:pPr>
            <a:endParaRPr lang="cs-CZ" sz="2200" b="1" dirty="0"/>
          </a:p>
          <a:p>
            <a:pPr marL="68580" indent="0" fontAlgn="auto">
              <a:spcAft>
                <a:spcPts val="0"/>
              </a:spcAft>
              <a:buClr>
                <a:srgbClr val="CC0000"/>
              </a:buClr>
              <a:buFont typeface="Wingdings 2" pitchFamily="18" charset="2"/>
              <a:buNone/>
              <a:defRPr/>
            </a:pPr>
            <a:r>
              <a:rPr lang="cs-CZ" b="1" dirty="0" smtClean="0"/>
              <a:t>Tomáš má našetřeno 204 Kč.</a:t>
            </a:r>
          </a:p>
          <a:p>
            <a:pPr marL="68580" indent="0" fontAlgn="auto">
              <a:spcAft>
                <a:spcPts val="0"/>
              </a:spcAft>
              <a:buClr>
                <a:srgbClr val="CC0000"/>
              </a:buClr>
              <a:buFont typeface="Wingdings 2" pitchFamily="18" charset="2"/>
              <a:buNone/>
              <a:defRPr/>
            </a:pPr>
            <a:endParaRPr lang="cs-CZ" b="1" dirty="0" smtClean="0">
              <a:solidFill>
                <a:srgbClr val="CC0000"/>
              </a:solidFill>
            </a:endParaRPr>
          </a:p>
          <a:p>
            <a:pPr fontAlgn="auto">
              <a:spcAft>
                <a:spcPts val="0"/>
              </a:spcAft>
              <a:buClr>
                <a:srgbClr val="CC0000"/>
              </a:buClr>
              <a:buFont typeface="Wingdings" panose="05000000000000000000" pitchFamily="2" charset="2"/>
              <a:buChar char="Ø"/>
              <a:defRPr/>
            </a:pPr>
            <a:endParaRPr lang="cs-CZ" b="1" dirty="0" smtClean="0">
              <a:solidFill>
                <a:schemeClr val="accent2"/>
              </a:solidFill>
            </a:endParaRPr>
          </a:p>
          <a:p>
            <a:pPr fontAlgn="auto">
              <a:spcAft>
                <a:spcPts val="0"/>
              </a:spcAft>
              <a:buClr>
                <a:srgbClr val="FF3300"/>
              </a:buClr>
              <a:buFont typeface="Wingdings" panose="05000000000000000000" pitchFamily="2" charset="2"/>
              <a:buChar char="Ø"/>
              <a:defRPr/>
            </a:pPr>
            <a:endParaRPr lang="cs-CZ" b="1" dirty="0" smtClean="0">
              <a:solidFill>
                <a:schemeClr val="accent2"/>
              </a:solidFill>
            </a:endParaRPr>
          </a:p>
          <a:p>
            <a:pPr fontAlgn="auto">
              <a:spcAft>
                <a:spcPts val="0"/>
              </a:spcAft>
              <a:buClr>
                <a:srgbClr val="FF3300"/>
              </a:buClr>
              <a:buFont typeface="Wingdings" panose="05000000000000000000" pitchFamily="2" charset="2"/>
              <a:buChar char="Ø"/>
              <a:defRPr/>
            </a:pPr>
            <a:endParaRPr lang="cs-CZ" b="1" dirty="0">
              <a:solidFill>
                <a:schemeClr val="accent2"/>
              </a:solidFill>
            </a:endParaRPr>
          </a:p>
        </p:txBody>
      </p:sp>
      <p:pic>
        <p:nvPicPr>
          <p:cNvPr id="6" name="Picture 4" descr="MH900398129[1]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67400" y="765175"/>
            <a:ext cx="1728788" cy="1439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421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115888"/>
            <a:ext cx="2303462" cy="936625"/>
          </a:xfrm>
        </p:spPr>
        <p:txBody>
          <a:bodyPr/>
          <a:lstStyle/>
          <a:p>
            <a:r>
              <a:rPr lang="cs-CZ" altLang="cs-CZ" b="1" smtClean="0">
                <a:solidFill>
                  <a:srgbClr val="CC0000"/>
                </a:solidFill>
              </a:rPr>
              <a:t>Tomáš</a:t>
            </a:r>
          </a:p>
        </p:txBody>
      </p:sp>
      <p:sp>
        <p:nvSpPr>
          <p:cNvPr id="5" name="Zástupný symbol pro obsah 2"/>
          <p:cNvSpPr txBox="1">
            <a:spLocks/>
          </p:cNvSpPr>
          <p:nvPr/>
        </p:nvSpPr>
        <p:spPr>
          <a:xfrm>
            <a:off x="514350" y="1123950"/>
            <a:ext cx="8208963" cy="5146675"/>
          </a:xfrm>
          <a:prstGeom prst="rect">
            <a:avLst/>
          </a:prstGeom>
        </p:spPr>
        <p:txBody>
          <a:bodyPr>
            <a:normAutofit fontScale="92500"/>
          </a:bodyPr>
          <a:lstStyle>
            <a:lvl1pPr marL="34290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64008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24712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32588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517904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1719072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19202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121408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68580" indent="0" fontAlgn="auto">
              <a:spcAft>
                <a:spcPts val="0"/>
              </a:spcAft>
              <a:buClr>
                <a:srgbClr val="CC0000"/>
              </a:buClr>
              <a:buFont typeface="Wingdings 2" pitchFamily="18" charset="2"/>
              <a:buNone/>
              <a:defRPr/>
            </a:pPr>
            <a:r>
              <a:rPr lang="cs-CZ" b="1" dirty="0" smtClean="0"/>
              <a:t>Tomáš má našetřeno 204 Kč.</a:t>
            </a:r>
          </a:p>
          <a:p>
            <a:pPr marL="68580" indent="0" fontAlgn="auto">
              <a:spcAft>
                <a:spcPts val="0"/>
              </a:spcAft>
              <a:buClr>
                <a:srgbClr val="CC0000"/>
              </a:buClr>
              <a:buFont typeface="Wingdings 2" pitchFamily="18" charset="2"/>
              <a:buNone/>
              <a:defRPr/>
            </a:pPr>
            <a:r>
              <a:rPr lang="cs-CZ" b="1" dirty="0" smtClean="0">
                <a:solidFill>
                  <a:srgbClr val="CC0000"/>
                </a:solidFill>
              </a:rPr>
              <a:t>Kolik stojí dárek pro jeho kamaráda? </a:t>
            </a:r>
            <a:endParaRPr lang="cs-CZ" dirty="0">
              <a:solidFill>
                <a:srgbClr val="CC0000"/>
              </a:solidFill>
            </a:endParaRPr>
          </a:p>
          <a:p>
            <a:pPr marL="68580" indent="0" fontAlgn="auto">
              <a:spcAft>
                <a:spcPts val="0"/>
              </a:spcAft>
              <a:buClr>
                <a:srgbClr val="CC0000"/>
              </a:buClr>
              <a:buFont typeface="Wingdings 2" pitchFamily="18" charset="2"/>
              <a:buNone/>
              <a:defRPr/>
            </a:pPr>
            <a:r>
              <a:rPr lang="cs-CZ" sz="2200" b="1" dirty="0" smtClean="0"/>
              <a:t>204 : 2 = 102 …..rodiče</a:t>
            </a:r>
          </a:p>
          <a:p>
            <a:pPr marL="68580" indent="0" fontAlgn="auto">
              <a:spcAft>
                <a:spcPts val="0"/>
              </a:spcAft>
              <a:buClr>
                <a:srgbClr val="CC0000"/>
              </a:buClr>
              <a:buFont typeface="Wingdings 2" pitchFamily="18" charset="2"/>
              <a:buNone/>
              <a:defRPr/>
            </a:pPr>
            <a:r>
              <a:rPr lang="cs-CZ" sz="2200" b="1" dirty="0" smtClean="0"/>
              <a:t>102 : 2  =  51……babička s dědou</a:t>
            </a:r>
          </a:p>
          <a:p>
            <a:pPr marL="68580" indent="0" fontAlgn="auto">
              <a:spcAft>
                <a:spcPts val="0"/>
              </a:spcAft>
              <a:buClr>
                <a:srgbClr val="CC0000"/>
              </a:buClr>
              <a:buFont typeface="Wingdings 2" pitchFamily="18" charset="2"/>
              <a:buNone/>
              <a:defRPr/>
            </a:pPr>
            <a:r>
              <a:rPr lang="cs-CZ" sz="2200" b="1" dirty="0"/>
              <a:t> </a:t>
            </a:r>
            <a:r>
              <a:rPr lang="cs-CZ" sz="2200" b="1" dirty="0" smtClean="0"/>
              <a:t>  51 : 3 =  17…..kamarád</a:t>
            </a:r>
          </a:p>
          <a:p>
            <a:pPr fontAlgn="auto">
              <a:spcAft>
                <a:spcPts val="0"/>
              </a:spcAft>
              <a:buClr>
                <a:srgbClr val="CC0000"/>
              </a:buClr>
              <a:buFont typeface="Wingdings" panose="05000000000000000000" pitchFamily="2" charset="2"/>
              <a:buChar char="Ø"/>
              <a:defRPr/>
            </a:pPr>
            <a:endParaRPr lang="cs-CZ" b="1" dirty="0" smtClean="0">
              <a:solidFill>
                <a:schemeClr val="accent2"/>
              </a:solidFill>
            </a:endParaRPr>
          </a:p>
          <a:p>
            <a:pPr fontAlgn="auto">
              <a:spcAft>
                <a:spcPts val="0"/>
              </a:spcAft>
              <a:buClr>
                <a:srgbClr val="CC0000"/>
              </a:buClr>
              <a:buFont typeface="Wingdings" panose="05000000000000000000" pitchFamily="2" charset="2"/>
              <a:buChar char="Ø"/>
              <a:defRPr/>
            </a:pPr>
            <a:endParaRPr lang="cs-CZ" b="1" dirty="0">
              <a:solidFill>
                <a:schemeClr val="accent2"/>
              </a:solidFill>
            </a:endParaRPr>
          </a:p>
          <a:p>
            <a:pPr fontAlgn="auto">
              <a:spcAft>
                <a:spcPts val="0"/>
              </a:spcAft>
              <a:buClr>
                <a:srgbClr val="CC0000"/>
              </a:buClr>
              <a:buFont typeface="Wingdings" panose="05000000000000000000" pitchFamily="2" charset="2"/>
              <a:buChar char="Ø"/>
              <a:defRPr/>
            </a:pPr>
            <a:endParaRPr lang="cs-CZ" b="1" dirty="0" smtClean="0">
              <a:solidFill>
                <a:schemeClr val="accent2"/>
              </a:solidFill>
            </a:endParaRPr>
          </a:p>
          <a:p>
            <a:pPr fontAlgn="auto">
              <a:spcAft>
                <a:spcPts val="0"/>
              </a:spcAft>
              <a:buClr>
                <a:srgbClr val="CC0000"/>
              </a:buClr>
              <a:buFont typeface="Wingdings" panose="05000000000000000000" pitchFamily="2" charset="2"/>
              <a:buChar char="Ø"/>
              <a:defRPr/>
            </a:pPr>
            <a:endParaRPr lang="cs-CZ" b="1" dirty="0">
              <a:solidFill>
                <a:schemeClr val="accent2"/>
              </a:solidFill>
            </a:endParaRPr>
          </a:p>
          <a:p>
            <a:pPr fontAlgn="auto">
              <a:spcAft>
                <a:spcPts val="0"/>
              </a:spcAft>
              <a:buClr>
                <a:srgbClr val="CC0000"/>
              </a:buClr>
              <a:buFont typeface="Wingdings" panose="05000000000000000000" pitchFamily="2" charset="2"/>
              <a:buChar char="Ø"/>
              <a:defRPr/>
            </a:pPr>
            <a:endParaRPr lang="cs-CZ" b="1" dirty="0" smtClean="0">
              <a:solidFill>
                <a:schemeClr val="accent2"/>
              </a:solidFill>
            </a:endParaRPr>
          </a:p>
          <a:p>
            <a:pPr fontAlgn="auto">
              <a:spcAft>
                <a:spcPts val="0"/>
              </a:spcAft>
              <a:buClr>
                <a:srgbClr val="CC0000"/>
              </a:buClr>
              <a:buFont typeface="Wingdings" panose="05000000000000000000" pitchFamily="2" charset="2"/>
              <a:buChar char="Ø"/>
              <a:defRPr/>
            </a:pPr>
            <a:endParaRPr lang="cs-CZ" b="1" dirty="0" smtClean="0">
              <a:solidFill>
                <a:schemeClr val="accent2"/>
              </a:solidFill>
            </a:endParaRPr>
          </a:p>
          <a:p>
            <a:pPr fontAlgn="auto">
              <a:spcAft>
                <a:spcPts val="0"/>
              </a:spcAft>
              <a:buClr>
                <a:srgbClr val="CC0000"/>
              </a:buClr>
              <a:buFont typeface="Wingdings" panose="05000000000000000000" pitchFamily="2" charset="2"/>
              <a:buChar char="Ø"/>
              <a:defRPr/>
            </a:pPr>
            <a:endParaRPr lang="cs-CZ" b="1" dirty="0">
              <a:solidFill>
                <a:schemeClr val="accent2"/>
              </a:solidFill>
            </a:endParaRPr>
          </a:p>
          <a:p>
            <a:pPr marL="68580" indent="0" fontAlgn="auto">
              <a:spcAft>
                <a:spcPts val="0"/>
              </a:spcAft>
              <a:buClr>
                <a:srgbClr val="CC0000"/>
              </a:buClr>
              <a:buFont typeface="Wingdings 2" pitchFamily="18" charset="2"/>
              <a:buNone/>
              <a:defRPr/>
            </a:pPr>
            <a:r>
              <a:rPr lang="cs-CZ" b="1" dirty="0" smtClean="0"/>
              <a:t>Dárek pro kamaráda stojí 17 Kč</a:t>
            </a:r>
          </a:p>
          <a:p>
            <a:pPr marL="68580" indent="0" fontAlgn="auto">
              <a:spcAft>
                <a:spcPts val="0"/>
              </a:spcAft>
              <a:buClr>
                <a:srgbClr val="FF3300"/>
              </a:buClr>
              <a:buFont typeface="Wingdings 2" pitchFamily="18" charset="2"/>
              <a:buNone/>
              <a:defRPr/>
            </a:pPr>
            <a:endParaRPr lang="cs-CZ" b="1" dirty="0" smtClean="0"/>
          </a:p>
          <a:p>
            <a:pPr fontAlgn="auto">
              <a:spcAft>
                <a:spcPts val="0"/>
              </a:spcAft>
              <a:buClr>
                <a:srgbClr val="FF3300"/>
              </a:buClr>
              <a:buFont typeface="Wingdings" panose="05000000000000000000" pitchFamily="2" charset="2"/>
              <a:buChar char="Ø"/>
              <a:defRPr/>
            </a:pPr>
            <a:endParaRPr lang="cs-CZ" b="1" dirty="0">
              <a:solidFill>
                <a:schemeClr val="accent2"/>
              </a:solidFill>
            </a:endParaRPr>
          </a:p>
        </p:txBody>
      </p:sp>
      <p:pic>
        <p:nvPicPr>
          <p:cNvPr id="6" name="Picture 4" descr="MH900398129[1]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300788" y="404813"/>
            <a:ext cx="1727200" cy="1439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2" name="Graf 1"/>
          <p:cNvGraphicFramePr>
            <a:graphicFrameLocks/>
          </p:cNvGraphicFramePr>
          <p:nvPr/>
        </p:nvGraphicFramePr>
        <p:xfrm>
          <a:off x="3297238" y="2873375"/>
          <a:ext cx="5357812" cy="28829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7" name="Šipka doleva 6">
            <a:hlinkClick r:id="rId4" action="ppaction://hlinksldjump"/>
          </p:cNvPr>
          <p:cNvSpPr/>
          <p:nvPr/>
        </p:nvSpPr>
        <p:spPr>
          <a:xfrm>
            <a:off x="6232525" y="5622925"/>
            <a:ext cx="1790700" cy="647700"/>
          </a:xfrm>
          <a:prstGeom prst="leftArrow">
            <a:avLst/>
          </a:prstGeom>
          <a:solidFill>
            <a:schemeClr val="bg1"/>
          </a:solidFill>
          <a:ln w="3810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r>
              <a:rPr lang="cs-CZ" sz="2400" b="1" u="sng" dirty="0">
                <a:solidFill>
                  <a:schemeClr val="accent3"/>
                </a:solidFill>
              </a:rPr>
              <a:t>ZPĚT</a:t>
            </a:r>
            <a:endParaRPr lang="cs-CZ" sz="2400" b="1" u="sng" dirty="0">
              <a:solidFill>
                <a:schemeClr val="accent3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4210" grpId="0"/>
      <p:bldGraphic spid="2" grpId="0">
        <p:bldAsOne/>
      </p:bldGraphic>
      <p:bldP spid="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Rectangle 2"/>
          <p:cNvSpPr>
            <a:spLocks noGrp="1" noChangeArrowheads="1"/>
          </p:cNvSpPr>
          <p:nvPr>
            <p:ph type="title"/>
          </p:nvPr>
        </p:nvSpPr>
        <p:spPr>
          <a:xfrm>
            <a:off x="611188" y="404813"/>
            <a:ext cx="2305050" cy="936625"/>
          </a:xfrm>
        </p:spPr>
        <p:txBody>
          <a:bodyPr/>
          <a:lstStyle/>
          <a:p>
            <a:r>
              <a:rPr lang="cs-CZ" altLang="cs-CZ" b="1" smtClean="0">
                <a:solidFill>
                  <a:srgbClr val="CC0000"/>
                </a:solidFill>
              </a:rPr>
              <a:t>Tereza</a:t>
            </a:r>
          </a:p>
        </p:txBody>
      </p:sp>
      <p:sp>
        <p:nvSpPr>
          <p:cNvPr id="5" name="Zástupný symbol pro obsah 2"/>
          <p:cNvSpPr txBox="1">
            <a:spLocks/>
          </p:cNvSpPr>
          <p:nvPr/>
        </p:nvSpPr>
        <p:spPr bwMode="auto">
          <a:xfrm>
            <a:off x="474663" y="1557338"/>
            <a:ext cx="8058150" cy="4535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273050" defTabSz="914400">
              <a:spcBef>
                <a:spcPct val="20000"/>
              </a:spcBef>
              <a:buClr>
                <a:srgbClr val="CC0000"/>
              </a:buClr>
              <a:buSzPct val="76000"/>
              <a:buFont typeface="Wingdings" pitchFamily="2" charset="2"/>
              <a:buChar char="Ø"/>
            </a:pPr>
            <a:r>
              <a:rPr lang="cs-CZ" sz="2400" b="1">
                <a:solidFill>
                  <a:schemeClr val="tx2"/>
                </a:solidFill>
                <a:latin typeface="Century Gothic" pitchFamily="34" charset="0"/>
              </a:rPr>
              <a:t>Tereza si na Vánoce vzpomněla                        pozdě.</a:t>
            </a:r>
          </a:p>
          <a:p>
            <a:pPr marL="342900" indent="-273050" defTabSz="914400">
              <a:spcBef>
                <a:spcPct val="20000"/>
              </a:spcBef>
              <a:buClr>
                <a:srgbClr val="CC0000"/>
              </a:buClr>
              <a:buSzPct val="76000"/>
              <a:buFont typeface="Wingdings" pitchFamily="2" charset="2"/>
              <a:buChar char="Ø"/>
            </a:pPr>
            <a:r>
              <a:rPr lang="cs-CZ" sz="2400" b="1">
                <a:solidFill>
                  <a:schemeClr val="tx2"/>
                </a:solidFill>
                <a:latin typeface="Century Gothic" pitchFamily="34" charset="0"/>
              </a:rPr>
              <a:t>Chce dát drobné dárky celkem 12 lidem.</a:t>
            </a:r>
          </a:p>
          <a:p>
            <a:pPr marL="342900" indent="-273050" defTabSz="914400">
              <a:spcBef>
                <a:spcPct val="20000"/>
              </a:spcBef>
              <a:buClr>
                <a:srgbClr val="CC0000"/>
              </a:buClr>
              <a:buSzPct val="76000"/>
              <a:buFont typeface="Wingdings" pitchFamily="2" charset="2"/>
              <a:buChar char="Ø"/>
            </a:pPr>
            <a:r>
              <a:rPr lang="cs-CZ" sz="2400" b="1">
                <a:solidFill>
                  <a:schemeClr val="tx2"/>
                </a:solidFill>
                <a:latin typeface="Century Gothic" pitchFamily="34" charset="0"/>
              </a:rPr>
              <a:t>Vyrobí ozdobné náramky a záložky do knížek.</a:t>
            </a:r>
          </a:p>
          <a:p>
            <a:pPr marL="342900" indent="-273050" defTabSz="914400">
              <a:spcBef>
                <a:spcPct val="20000"/>
              </a:spcBef>
              <a:buClr>
                <a:srgbClr val="CC0000"/>
              </a:buClr>
              <a:buSzPct val="76000"/>
              <a:buFont typeface="Wingdings" pitchFamily="2" charset="2"/>
              <a:buChar char="Ø"/>
            </a:pPr>
            <a:r>
              <a:rPr lang="cs-CZ" sz="2400" b="1">
                <a:solidFill>
                  <a:schemeClr val="tx2"/>
                </a:solidFill>
                <a:latin typeface="Century Gothic" pitchFamily="34" charset="0"/>
              </a:rPr>
              <a:t>Naštěstí má nějaké bavlnky a korálky na výrobu doma.</a:t>
            </a:r>
          </a:p>
          <a:p>
            <a:pPr marL="342900" indent="-273050" defTabSz="914400">
              <a:spcBef>
                <a:spcPct val="20000"/>
              </a:spcBef>
              <a:buClr>
                <a:srgbClr val="CC0000"/>
              </a:buClr>
              <a:buSzPct val="76000"/>
              <a:buFont typeface="Wingdings" pitchFamily="2" charset="2"/>
              <a:buChar char="Ø"/>
            </a:pPr>
            <a:r>
              <a:rPr lang="cs-CZ" sz="2400" b="1">
                <a:solidFill>
                  <a:schemeClr val="tx2"/>
                </a:solidFill>
                <a:latin typeface="Century Gothic" pitchFamily="34" charset="0"/>
              </a:rPr>
              <a:t>Dokoupit musí nitě na navlékání za 42 Kč.</a:t>
            </a:r>
          </a:p>
          <a:p>
            <a:pPr marL="342900" indent="-273050" defTabSz="914400">
              <a:spcBef>
                <a:spcPct val="20000"/>
              </a:spcBef>
              <a:buClr>
                <a:schemeClr val="bg1"/>
              </a:buClr>
              <a:buSzPct val="76000"/>
              <a:buFont typeface="Wingdings" pitchFamily="2" charset="2"/>
              <a:buChar char="Ø"/>
            </a:pPr>
            <a:r>
              <a:rPr lang="cs-CZ" sz="2400" b="1">
                <a:solidFill>
                  <a:srgbClr val="CC0000"/>
                </a:solidFill>
                <a:latin typeface="Century Gothic" pitchFamily="34" charset="0"/>
              </a:rPr>
              <a:t>Jaké jsou náklady Terezky na jeden dárek, když nepočítáme cenu materiálu, který měla doma, protože ho dostala už dříve od maminky?</a:t>
            </a:r>
          </a:p>
          <a:p>
            <a:pPr marL="342900" indent="-273050" defTabSz="914400">
              <a:spcBef>
                <a:spcPct val="20000"/>
              </a:spcBef>
              <a:buClr>
                <a:srgbClr val="FF3300"/>
              </a:buClr>
              <a:buSzPct val="76000"/>
              <a:buFont typeface="Wingdings" pitchFamily="2" charset="2"/>
              <a:buChar char="Ø"/>
            </a:pPr>
            <a:endParaRPr lang="cs-CZ" sz="2400" b="1">
              <a:solidFill>
                <a:schemeClr val="accent2"/>
              </a:solidFill>
              <a:latin typeface="Century Gothic" pitchFamily="34" charset="0"/>
            </a:endParaRPr>
          </a:p>
          <a:p>
            <a:pPr marL="342900" indent="-273050" defTabSz="914400">
              <a:spcBef>
                <a:spcPct val="20000"/>
              </a:spcBef>
              <a:buClr>
                <a:srgbClr val="FF3300"/>
              </a:buClr>
              <a:buSzPct val="76000"/>
              <a:buFont typeface="Wingdings" pitchFamily="2" charset="2"/>
              <a:buChar char="Ø"/>
            </a:pPr>
            <a:endParaRPr lang="cs-CZ" sz="2400" b="1">
              <a:solidFill>
                <a:schemeClr val="accent2"/>
              </a:solidFill>
              <a:latin typeface="Century Gothic" pitchFamily="34" charset="0"/>
            </a:endParaRPr>
          </a:p>
        </p:txBody>
      </p:sp>
      <p:pic>
        <p:nvPicPr>
          <p:cNvPr id="6" name="Picture 2" descr="akademikové,děti,dívky,domácnosti,hodiny výtvarné výchovy,nůžky,osoby,papíry,potřeby pro výtvarníky,školní potřeby,školy,srdce,studenti,třídy,učení,umění,výstřižky,vzdělání"/>
          <p:cNvPicPr>
            <a:picLocks noChangeAspect="1" noChangeArrowheads="1"/>
          </p:cNvPicPr>
          <p:nvPr/>
        </p:nvPicPr>
        <p:blipFill>
          <a:blip r:embed="rId2" r:link="rId3"/>
          <a:srcRect/>
          <a:stretch>
            <a:fillRect/>
          </a:stretch>
        </p:blipFill>
        <p:spPr bwMode="auto">
          <a:xfrm>
            <a:off x="6011863" y="404813"/>
            <a:ext cx="1997075" cy="184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4210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Rectangle 2"/>
          <p:cNvSpPr>
            <a:spLocks noGrp="1" noChangeArrowheads="1"/>
          </p:cNvSpPr>
          <p:nvPr>
            <p:ph type="title"/>
          </p:nvPr>
        </p:nvSpPr>
        <p:spPr>
          <a:xfrm>
            <a:off x="611188" y="404813"/>
            <a:ext cx="2305050" cy="936625"/>
          </a:xfrm>
        </p:spPr>
        <p:txBody>
          <a:bodyPr/>
          <a:lstStyle/>
          <a:p>
            <a:r>
              <a:rPr lang="cs-CZ" altLang="cs-CZ" b="1" smtClean="0">
                <a:solidFill>
                  <a:srgbClr val="CC0000"/>
                </a:solidFill>
              </a:rPr>
              <a:t>Tereza</a:t>
            </a:r>
          </a:p>
        </p:txBody>
      </p:sp>
      <p:sp>
        <p:nvSpPr>
          <p:cNvPr id="5" name="Zástupný symbol pro obsah 2"/>
          <p:cNvSpPr txBox="1">
            <a:spLocks/>
          </p:cNvSpPr>
          <p:nvPr/>
        </p:nvSpPr>
        <p:spPr bwMode="auto">
          <a:xfrm>
            <a:off x="474663" y="1484313"/>
            <a:ext cx="8058150" cy="4608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273050" defTabSz="914400">
              <a:spcBef>
                <a:spcPct val="20000"/>
              </a:spcBef>
              <a:buClr>
                <a:schemeClr val="bg1"/>
              </a:buClr>
              <a:buSzPct val="76000"/>
              <a:buFont typeface="Wingdings" pitchFamily="2" charset="2"/>
              <a:buChar char="Ø"/>
            </a:pPr>
            <a:r>
              <a:rPr lang="cs-CZ" sz="2400" b="1">
                <a:solidFill>
                  <a:schemeClr val="tx2"/>
                </a:solidFill>
                <a:latin typeface="Century Gothic" pitchFamily="34" charset="0"/>
              </a:rPr>
              <a:t>náklady:</a:t>
            </a:r>
          </a:p>
          <a:p>
            <a:pPr marL="342900" indent="-273050" defTabSz="914400">
              <a:spcBef>
                <a:spcPct val="20000"/>
              </a:spcBef>
              <a:buClr>
                <a:schemeClr val="bg1"/>
              </a:buClr>
              <a:buSzPct val="76000"/>
              <a:buFont typeface="Wingdings" pitchFamily="2" charset="2"/>
              <a:buChar char="Ø"/>
            </a:pPr>
            <a:r>
              <a:rPr lang="cs-CZ" sz="2400" b="1">
                <a:solidFill>
                  <a:schemeClr val="tx2"/>
                </a:solidFill>
                <a:latin typeface="Century Gothic" pitchFamily="34" charset="0"/>
              </a:rPr>
              <a:t>42 : 12 = 3,50 Kč</a:t>
            </a:r>
          </a:p>
          <a:p>
            <a:pPr marL="342900" indent="-273050" defTabSz="914400">
              <a:spcBef>
                <a:spcPct val="20000"/>
              </a:spcBef>
              <a:buClr>
                <a:schemeClr val="bg1"/>
              </a:buClr>
              <a:buSzPct val="76000"/>
              <a:buFont typeface="Wingdings" pitchFamily="2" charset="2"/>
              <a:buChar char="Ø"/>
            </a:pPr>
            <a:r>
              <a:rPr lang="cs-CZ" sz="2400" b="1">
                <a:solidFill>
                  <a:schemeClr val="tx2"/>
                </a:solidFill>
                <a:latin typeface="Century Gothic" pitchFamily="34" charset="0"/>
              </a:rPr>
              <a:t>Náklady Terezky na jeden dárek jsou 3,50 Kč.</a:t>
            </a:r>
          </a:p>
          <a:p>
            <a:pPr marL="342900" indent="-273050" defTabSz="914400">
              <a:spcBef>
                <a:spcPct val="20000"/>
              </a:spcBef>
              <a:buClr>
                <a:srgbClr val="FF3300"/>
              </a:buClr>
              <a:buSzPct val="76000"/>
              <a:buFont typeface="Wingdings" pitchFamily="2" charset="2"/>
              <a:buChar char="Ø"/>
            </a:pPr>
            <a:endParaRPr lang="cs-CZ" sz="2400" b="1">
              <a:solidFill>
                <a:schemeClr val="tx2"/>
              </a:solidFill>
              <a:latin typeface="Century Gothic" pitchFamily="34" charset="0"/>
            </a:endParaRPr>
          </a:p>
          <a:p>
            <a:pPr marL="342900" indent="-273050" defTabSz="914400">
              <a:spcBef>
                <a:spcPct val="20000"/>
              </a:spcBef>
              <a:buClr>
                <a:srgbClr val="FF3300"/>
              </a:buClr>
              <a:buSzPct val="76000"/>
              <a:buFont typeface="Wingdings" pitchFamily="2" charset="2"/>
              <a:buChar char="Ø"/>
            </a:pPr>
            <a:endParaRPr lang="cs-CZ" sz="2400" b="1">
              <a:solidFill>
                <a:schemeClr val="tx2"/>
              </a:solidFill>
              <a:latin typeface="Century Gothic" pitchFamily="34" charset="0"/>
            </a:endParaRPr>
          </a:p>
          <a:p>
            <a:pPr marL="342900" indent="-273050" defTabSz="914400">
              <a:spcBef>
                <a:spcPct val="20000"/>
              </a:spcBef>
              <a:buClr>
                <a:schemeClr val="bg1"/>
              </a:buClr>
              <a:buSzPct val="76000"/>
              <a:buFont typeface="Wingdings" pitchFamily="2" charset="2"/>
              <a:buChar char="v"/>
            </a:pPr>
            <a:r>
              <a:rPr lang="cs-CZ" sz="2400" b="1">
                <a:solidFill>
                  <a:schemeClr val="tx2"/>
                </a:solidFill>
                <a:latin typeface="Century Gothic" pitchFamily="34" charset="0"/>
              </a:rPr>
              <a:t>poznámka:</a:t>
            </a:r>
          </a:p>
          <a:p>
            <a:pPr marL="342900" indent="-273050" defTabSz="914400">
              <a:spcBef>
                <a:spcPct val="20000"/>
              </a:spcBef>
              <a:buClr>
                <a:schemeClr val="bg1"/>
              </a:buClr>
              <a:buSzPct val="76000"/>
              <a:buFont typeface="Wingdings" pitchFamily="2" charset="2"/>
              <a:buChar char="v"/>
            </a:pPr>
            <a:endParaRPr lang="cs-CZ" sz="2400" b="1">
              <a:solidFill>
                <a:schemeClr val="tx2"/>
              </a:solidFill>
              <a:latin typeface="Century Gothic" pitchFamily="34" charset="0"/>
            </a:endParaRPr>
          </a:p>
          <a:p>
            <a:pPr marL="342900" indent="-273050" defTabSz="914400">
              <a:spcBef>
                <a:spcPct val="20000"/>
              </a:spcBef>
              <a:buClr>
                <a:schemeClr val="bg1"/>
              </a:buClr>
              <a:buSzPct val="76000"/>
              <a:buFont typeface="Wingdings" pitchFamily="2" charset="2"/>
              <a:buChar char="v"/>
            </a:pPr>
            <a:r>
              <a:rPr lang="cs-CZ" sz="2400" b="1">
                <a:solidFill>
                  <a:schemeClr val="tx2"/>
                </a:solidFill>
                <a:latin typeface="Century Gothic" pitchFamily="34" charset="0"/>
              </a:rPr>
              <a:t>Myslíte, že je správné náklady                         Terezky na jeden dárek zaokrouhlit na celé koruny?</a:t>
            </a:r>
          </a:p>
        </p:txBody>
      </p:sp>
      <p:pic>
        <p:nvPicPr>
          <p:cNvPr id="6" name="Picture 2" descr="akademikové,děti,dívky,domácnosti,hodiny výtvarné výchovy,nůžky,osoby,papíry,potřeby pro výtvarníky,školní potřeby,školy,srdce,studenti,třídy,učení,umění,výstřižky,vzdělání"/>
          <p:cNvPicPr>
            <a:picLocks noChangeAspect="1" noChangeArrowheads="1"/>
          </p:cNvPicPr>
          <p:nvPr/>
        </p:nvPicPr>
        <p:blipFill>
          <a:blip r:embed="rId2" r:link="rId3"/>
          <a:srcRect/>
          <a:stretch>
            <a:fillRect/>
          </a:stretch>
        </p:blipFill>
        <p:spPr bwMode="auto">
          <a:xfrm>
            <a:off x="5699125" y="404813"/>
            <a:ext cx="1997075" cy="1697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2" descr="C:\Users\moravcova.GYMTANVALD\AppData\Local\Microsoft\Windows\Temporary Internet Files\Content.IE5\PIKXYXPV\MC900290559[1].wm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508625" y="2852738"/>
            <a:ext cx="2425700" cy="1368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Šipka doleva 7">
            <a:hlinkClick r:id="rId5" action="ppaction://hlinksldjump"/>
          </p:cNvPr>
          <p:cNvSpPr/>
          <p:nvPr/>
        </p:nvSpPr>
        <p:spPr>
          <a:xfrm>
            <a:off x="5926138" y="5424488"/>
            <a:ext cx="1789112" cy="647700"/>
          </a:xfrm>
          <a:prstGeom prst="leftArrow">
            <a:avLst/>
          </a:prstGeom>
          <a:solidFill>
            <a:schemeClr val="bg1"/>
          </a:solidFill>
          <a:ln w="3810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r>
              <a:rPr lang="cs-CZ" sz="2400" b="1" u="sng" dirty="0">
                <a:solidFill>
                  <a:schemeClr val="accent3"/>
                </a:solidFill>
              </a:rPr>
              <a:t>ZPĚT</a:t>
            </a:r>
            <a:endParaRPr lang="cs-CZ" sz="2400" b="1" u="sng" dirty="0">
              <a:solidFill>
                <a:schemeClr val="accent3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4210" grpId="0"/>
      <p:bldP spid="8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Rectangle 2"/>
          <p:cNvSpPr>
            <a:spLocks noGrp="1" noChangeArrowheads="1"/>
          </p:cNvSpPr>
          <p:nvPr>
            <p:ph type="title"/>
          </p:nvPr>
        </p:nvSpPr>
        <p:spPr>
          <a:xfrm>
            <a:off x="455613" y="260350"/>
            <a:ext cx="2935287" cy="720725"/>
          </a:xfrm>
        </p:spPr>
        <p:txBody>
          <a:bodyPr/>
          <a:lstStyle/>
          <a:p>
            <a:r>
              <a:rPr lang="cs-CZ" altLang="cs-CZ" sz="3200" b="1" smtClean="0">
                <a:solidFill>
                  <a:srgbClr val="CC0000"/>
                </a:solidFill>
              </a:rPr>
              <a:t>SHRNUTÍ:</a:t>
            </a:r>
          </a:p>
        </p:txBody>
      </p:sp>
      <p:sp>
        <p:nvSpPr>
          <p:cNvPr id="8" name="Zástupný symbol pro obsah 2"/>
          <p:cNvSpPr txBox="1">
            <a:spLocks/>
          </p:cNvSpPr>
          <p:nvPr/>
        </p:nvSpPr>
        <p:spPr>
          <a:xfrm>
            <a:off x="455613" y="981075"/>
            <a:ext cx="8058150" cy="5400675"/>
          </a:xfrm>
          <a:prstGeom prst="rect">
            <a:avLst/>
          </a:prstGeom>
        </p:spPr>
        <p:txBody>
          <a:bodyPr>
            <a:normAutofit fontScale="92500"/>
          </a:bodyPr>
          <a:lstStyle>
            <a:lvl1pPr marL="34290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64008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24712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32588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517904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1719072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19202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121408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buClr>
                <a:schemeClr val="bg1"/>
              </a:buClr>
              <a:buFont typeface="Wingdings" panose="05000000000000000000" pitchFamily="2" charset="2"/>
              <a:buChar char="Ø"/>
              <a:defRPr/>
            </a:pPr>
            <a:r>
              <a:rPr lang="cs-CZ" b="1" dirty="0" smtClean="0">
                <a:solidFill>
                  <a:srgbClr val="CC0000"/>
                </a:solidFill>
              </a:rPr>
              <a:t>Všechny děti si s přípravou vánočních dárků poradily</a:t>
            </a:r>
            <a:r>
              <a:rPr lang="cs-CZ" b="1" dirty="0" smtClean="0"/>
              <a:t>. </a:t>
            </a:r>
          </a:p>
          <a:p>
            <a:pPr fontAlgn="auto">
              <a:spcAft>
                <a:spcPts val="0"/>
              </a:spcAft>
              <a:buClr>
                <a:schemeClr val="bg1"/>
              </a:buClr>
              <a:buFont typeface="Wingdings" panose="05000000000000000000" pitchFamily="2" charset="2"/>
              <a:buChar char="Ø"/>
              <a:defRPr/>
            </a:pPr>
            <a:endParaRPr lang="cs-CZ" sz="900" b="1" dirty="0" smtClean="0"/>
          </a:p>
          <a:p>
            <a:pPr fontAlgn="auto">
              <a:spcAft>
                <a:spcPts val="0"/>
              </a:spcAft>
              <a:buClr>
                <a:schemeClr val="bg1"/>
              </a:buClr>
              <a:buFont typeface="Wingdings" panose="05000000000000000000" pitchFamily="2" charset="2"/>
              <a:buChar char="Ø"/>
              <a:defRPr/>
            </a:pPr>
            <a:r>
              <a:rPr lang="cs-CZ" b="1" dirty="0" smtClean="0"/>
              <a:t>Svědomitá Klára měla našetřeno dost peněz. Nakonec je ani všechny neutratila. Doma ji za takový postup pochválili.</a:t>
            </a:r>
          </a:p>
          <a:p>
            <a:pPr fontAlgn="auto">
              <a:spcAft>
                <a:spcPts val="0"/>
              </a:spcAft>
              <a:buClr>
                <a:schemeClr val="bg1"/>
              </a:buClr>
              <a:buFont typeface="Wingdings" panose="05000000000000000000" pitchFamily="2" charset="2"/>
              <a:buChar char="Ø"/>
              <a:defRPr/>
            </a:pPr>
            <a:endParaRPr lang="cs-CZ" sz="1000" b="1" dirty="0"/>
          </a:p>
          <a:p>
            <a:pPr fontAlgn="auto">
              <a:spcAft>
                <a:spcPts val="0"/>
              </a:spcAft>
              <a:buClr>
                <a:schemeClr val="bg1"/>
              </a:buClr>
              <a:buFont typeface="Wingdings" panose="05000000000000000000" pitchFamily="2" charset="2"/>
              <a:buChar char="Ø"/>
              <a:defRPr/>
            </a:pPr>
            <a:r>
              <a:rPr lang="cs-CZ" b="1" dirty="0" smtClean="0"/>
              <a:t>Tomáš měl našetřeno méně peněz, ale svými dárky jistě své blízké také potěšil.</a:t>
            </a:r>
          </a:p>
          <a:p>
            <a:pPr fontAlgn="auto">
              <a:spcAft>
                <a:spcPts val="0"/>
              </a:spcAft>
              <a:buClr>
                <a:schemeClr val="bg1"/>
              </a:buClr>
              <a:buFont typeface="Wingdings" panose="05000000000000000000" pitchFamily="2" charset="2"/>
              <a:buChar char="Ø"/>
              <a:defRPr/>
            </a:pPr>
            <a:endParaRPr lang="cs-CZ" sz="1000" b="1" dirty="0"/>
          </a:p>
          <a:p>
            <a:pPr fontAlgn="auto">
              <a:spcAft>
                <a:spcPts val="0"/>
              </a:spcAft>
              <a:buClr>
                <a:schemeClr val="bg1"/>
              </a:buClr>
              <a:buFont typeface="Wingdings" panose="05000000000000000000" pitchFamily="2" charset="2"/>
              <a:buChar char="v"/>
              <a:defRPr/>
            </a:pPr>
            <a:r>
              <a:rPr lang="cs-CZ" b="1" dirty="0" smtClean="0"/>
              <a:t>Chování Terezy bychom mohli nazvat lehkomyslným, protože si žádné peníze na dárky nenašetřila.</a:t>
            </a:r>
          </a:p>
          <a:p>
            <a:pPr fontAlgn="auto">
              <a:spcAft>
                <a:spcPts val="0"/>
              </a:spcAft>
              <a:buClr>
                <a:schemeClr val="bg1"/>
              </a:buClr>
              <a:buFont typeface="Wingdings" panose="05000000000000000000" pitchFamily="2" charset="2"/>
              <a:buChar char="v"/>
              <a:defRPr/>
            </a:pPr>
            <a:r>
              <a:rPr lang="cs-CZ" b="1" dirty="0" smtClean="0"/>
              <a:t>Zase ji ale musíme pochválit za kreativitu a za to, že své dárky vlastnoručně vyrobila.</a:t>
            </a:r>
          </a:p>
          <a:p>
            <a:pPr fontAlgn="auto">
              <a:spcAft>
                <a:spcPts val="0"/>
              </a:spcAft>
              <a:buClr>
                <a:schemeClr val="bg1"/>
              </a:buClr>
              <a:buFont typeface="Wingdings" panose="05000000000000000000" pitchFamily="2" charset="2"/>
              <a:buChar char="v"/>
              <a:defRPr/>
            </a:pPr>
            <a:endParaRPr lang="cs-CZ" sz="900" b="1" dirty="0" smtClean="0"/>
          </a:p>
          <a:p>
            <a:pPr fontAlgn="auto">
              <a:spcAft>
                <a:spcPts val="0"/>
              </a:spcAft>
              <a:buClr>
                <a:schemeClr val="bg1"/>
              </a:buClr>
              <a:buFont typeface="Wingdings" panose="05000000000000000000" pitchFamily="2" charset="2"/>
              <a:buChar char="v"/>
              <a:defRPr/>
            </a:pPr>
            <a:r>
              <a:rPr lang="cs-CZ" b="1" dirty="0" smtClean="0">
                <a:solidFill>
                  <a:srgbClr val="CC0000"/>
                </a:solidFill>
              </a:rPr>
              <a:t>Který postup považujete za nejlepší?</a:t>
            </a:r>
          </a:p>
          <a:p>
            <a:pPr fontAlgn="auto">
              <a:spcAft>
                <a:spcPts val="0"/>
              </a:spcAft>
              <a:buClr>
                <a:schemeClr val="bg1"/>
              </a:buClr>
              <a:buFont typeface="Wingdings" panose="05000000000000000000" pitchFamily="2" charset="2"/>
              <a:buChar char="v"/>
              <a:defRPr/>
            </a:pPr>
            <a:r>
              <a:rPr lang="cs-CZ" b="1" dirty="0" smtClean="0">
                <a:solidFill>
                  <a:srgbClr val="CC0000"/>
                </a:solidFill>
              </a:rPr>
              <a:t>Který dárek by Vás nejvíce potěšil?</a:t>
            </a:r>
            <a:endParaRPr lang="cs-CZ" b="1" dirty="0">
              <a:solidFill>
                <a:srgbClr val="CC00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4210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Rectangle 2"/>
          <p:cNvSpPr>
            <a:spLocks noGrp="1" noChangeArrowheads="1"/>
          </p:cNvSpPr>
          <p:nvPr>
            <p:ph type="title"/>
          </p:nvPr>
        </p:nvSpPr>
        <p:spPr>
          <a:xfrm>
            <a:off x="547688" y="736600"/>
            <a:ext cx="7948612" cy="503238"/>
          </a:xfrm>
        </p:spPr>
        <p:txBody>
          <a:bodyPr lIns="90000" tIns="46800" rIns="90000" bIns="46800"/>
          <a:lstStyle/>
          <a:p>
            <a: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cs-CZ" altLang="cs-CZ" sz="2400" b="1" smtClean="0"/>
              <a:t>použité zdroje:</a:t>
            </a:r>
          </a:p>
        </p:txBody>
      </p:sp>
      <p:sp>
        <p:nvSpPr>
          <p:cNvPr id="28674" name="Rectangle 3"/>
          <p:cNvSpPr>
            <a:spLocks noGrp="1" noChangeArrowheads="1"/>
          </p:cNvSpPr>
          <p:nvPr>
            <p:ph idx="1"/>
          </p:nvPr>
        </p:nvSpPr>
        <p:spPr>
          <a:xfrm>
            <a:off x="395288" y="1989138"/>
            <a:ext cx="8208962" cy="4176712"/>
          </a:xfrm>
        </p:spPr>
        <p:txBody>
          <a:bodyPr lIns="90000" tIns="46800" rIns="90000" bIns="46800"/>
          <a:lstStyle/>
          <a:p>
            <a:pPr indent="-468313">
              <a:spcBef>
                <a:spcPts val="475"/>
              </a:spcBef>
              <a:buClrTx/>
              <a:buSzPct val="65000"/>
              <a:buFontTx/>
              <a:buChar char="•"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cs-CZ" altLang="cs-CZ" sz="2000" b="1" smtClean="0"/>
              <a:t>Obrázky:</a:t>
            </a:r>
          </a:p>
          <a:p>
            <a:pPr indent="-468313">
              <a:spcBef>
                <a:spcPts val="325"/>
              </a:spcBef>
              <a:buClrTx/>
              <a:buSzPct val="65000"/>
              <a:buFontTx/>
              <a:buChar char="•"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endParaRPr lang="cs-CZ" altLang="cs-CZ" sz="1400" b="1" smtClean="0"/>
          </a:p>
          <a:p>
            <a:pPr indent="-468313">
              <a:spcBef>
                <a:spcPts val="400"/>
              </a:spcBef>
              <a:buClr>
                <a:srgbClr val="CC0000"/>
              </a:buClr>
              <a:buSzPct val="65000"/>
              <a:buFont typeface="Wingdings" pitchFamily="2" charset="2"/>
              <a:buChar char=""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cs-CZ" altLang="cs-CZ" sz="1700" b="1" smtClean="0"/>
              <a:t>AUTOR NEUVEDEN. </a:t>
            </a:r>
            <a:r>
              <a:rPr lang="cs-CZ" altLang="cs-CZ" sz="1700" b="1" i="1" smtClean="0"/>
              <a:t>Kliparty Microsoft Office</a:t>
            </a:r>
            <a:r>
              <a:rPr lang="cs-CZ" altLang="cs-CZ" sz="1700" b="1" smtClean="0"/>
              <a:t> [online]. [cit. 10.2.2013]. Dostupný na WWW: </a:t>
            </a:r>
            <a:r>
              <a:rPr lang="cs-CZ" altLang="cs-CZ" sz="1700" b="1" smtClean="0">
                <a:solidFill>
                  <a:srgbClr val="336699"/>
                </a:solidFill>
                <a:hlinkClick r:id="rId3"/>
              </a:rPr>
              <a:t>http://office.microsoft.com/</a:t>
            </a:r>
          </a:p>
          <a:p>
            <a:pPr indent="-468313">
              <a:spcBef>
                <a:spcPts val="400"/>
              </a:spcBef>
              <a:buClr>
                <a:srgbClr val="CC0000"/>
              </a:buClr>
              <a:buSzPct val="65000"/>
              <a:buFont typeface="Wingdings" pitchFamily="2" charset="2"/>
              <a:buChar char=""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endParaRPr lang="cs-CZ" altLang="cs-CZ" sz="1700" b="1" smtClean="0">
              <a:solidFill>
                <a:srgbClr val="336699"/>
              </a:solidFill>
              <a:hlinkClick r:id="rId3"/>
            </a:endParaRPr>
          </a:p>
          <a:p>
            <a:pPr indent="-468313">
              <a:spcBef>
                <a:spcPts val="400"/>
              </a:spcBef>
              <a:buClrTx/>
              <a:buSzPct val="65000"/>
              <a:buFontTx/>
              <a:buChar char=""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endParaRPr lang="cs-CZ" altLang="cs-CZ" sz="1700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ustin">
  <a:themeElements>
    <a:clrScheme name="Austin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Austin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Austin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180000"/>
                <a:lumMod val="98000"/>
              </a:schemeClr>
            </a:gs>
            <a:gs pos="40000">
              <a:schemeClr val="phClr">
                <a:tint val="30000"/>
                <a:satMod val="260000"/>
                <a:lumMod val="84000"/>
              </a:schemeClr>
            </a:gs>
            <a:gs pos="100000">
              <a:schemeClr val="phClr">
                <a:tint val="100000"/>
                <a:satMod val="110000"/>
                <a:lumMod val="100000"/>
              </a:schemeClr>
            </a:gs>
          </a:gsLst>
          <a:lin ang="504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75000"/>
                <a:satMod val="120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>
            <a:bevelT w="50800" h="12700" prst="softRound"/>
          </a:sp3d>
        </a:effectStyle>
        <a:effectStyle>
          <a:effectLst>
            <a:outerShdw blurRad="44450" dist="50800" dir="5400000" sx="96000" rotWithShape="0">
              <a:srgbClr val="000000">
                <a:alpha val="3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 contourW="15875" prstMaterial="metal">
            <a:bevelT w="101600" h="25400" prst="softRound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94000"/>
                <a:satMod val="114000"/>
                <a:lumMod val="96000"/>
              </a:schemeClr>
            </a:gs>
            <a:gs pos="62000">
              <a:schemeClr val="phClr">
                <a:tint val="92000"/>
                <a:shade val="66000"/>
                <a:satMod val="110000"/>
                <a:lumMod val="80000"/>
              </a:schemeClr>
            </a:gs>
            <a:gs pos="100000">
              <a:schemeClr val="phClr">
                <a:tint val="89000"/>
                <a:shade val="62000"/>
                <a:satMod val="110000"/>
                <a:lumMod val="72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80000"/>
                <a:shade val="58000"/>
              </a:schemeClr>
              <a:schemeClr val="phClr">
                <a:tint val="73000"/>
                <a:shade val="68000"/>
                <a:satMod val="15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Austin</Template>
  <TotalTime>4264</TotalTime>
  <Words>665</Words>
  <Application>Microsoft Office PowerPoint</Application>
  <PresentationFormat>On-screen Show (4:3)</PresentationFormat>
  <Paragraphs>176</Paragraphs>
  <Slides>15</Slides>
  <Notes>1</Notes>
  <HiddenSlides>0</HiddenSlides>
  <MMClips>0</MMClips>
  <ScaleCrop>false</ScaleCrop>
  <HeadingPairs>
    <vt:vector size="8" baseType="variant">
      <vt:variant>
        <vt:lpstr>Použitá písma</vt:lpstr>
      </vt:variant>
      <vt:variant>
        <vt:i4>6</vt:i4>
      </vt:variant>
      <vt:variant>
        <vt:lpstr>Šablona návrhu</vt:lpstr>
      </vt:variant>
      <vt:variant>
        <vt:i4>4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15</vt:i4>
      </vt:variant>
    </vt:vector>
  </HeadingPairs>
  <TitlesOfParts>
    <vt:vector size="26" baseType="lpstr">
      <vt:lpstr>Arial</vt:lpstr>
      <vt:lpstr>Times New Roman</vt:lpstr>
      <vt:lpstr>Century Gothic</vt:lpstr>
      <vt:lpstr>Wingdings 2</vt:lpstr>
      <vt:lpstr>Verdana</vt:lpstr>
      <vt:lpstr>Wingdings</vt:lpstr>
      <vt:lpstr>Austin</vt:lpstr>
      <vt:lpstr>Austin</vt:lpstr>
      <vt:lpstr>Austin</vt:lpstr>
      <vt:lpstr>Austin</vt:lpstr>
      <vt:lpstr>Graf aplikace Microsoft Excel</vt:lpstr>
      <vt:lpstr>Snímek 1</vt:lpstr>
      <vt:lpstr>Co nás dnes čeká?</vt:lpstr>
      <vt:lpstr>Co nás dnes čeká?</vt:lpstr>
      <vt:lpstr>Klára</vt:lpstr>
      <vt:lpstr>Klára</vt:lpstr>
      <vt:lpstr>Klára</vt:lpstr>
      <vt:lpstr>Klára</vt:lpstr>
      <vt:lpstr>Klára</vt:lpstr>
      <vt:lpstr>Tomáš</vt:lpstr>
      <vt:lpstr>Tomáš</vt:lpstr>
      <vt:lpstr>Tomáš</vt:lpstr>
      <vt:lpstr>Tereza</vt:lpstr>
      <vt:lpstr>Tereza</vt:lpstr>
      <vt:lpstr>SHRNUTÍ:</vt:lpstr>
      <vt:lpstr>použité zdroje: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herrmannova</dc:creator>
  <cp:lastModifiedBy>DUM</cp:lastModifiedBy>
  <cp:revision>207</cp:revision>
  <cp:lastPrinted>1601-01-01T00:00:00Z</cp:lastPrinted>
  <dcterms:created xsi:type="dcterms:W3CDTF">2012-05-25T05:09:32Z</dcterms:created>
  <dcterms:modified xsi:type="dcterms:W3CDTF">2013-12-29T17:56:52Z</dcterms:modified>
</cp:coreProperties>
</file>