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5"/>
  </p:notesMasterIdLst>
  <p:sldIdLst>
    <p:sldId id="277" r:id="rId2"/>
    <p:sldId id="278" r:id="rId3"/>
    <p:sldId id="256" r:id="rId4"/>
    <p:sldId id="257" r:id="rId5"/>
    <p:sldId id="303" r:id="rId6"/>
    <p:sldId id="304" r:id="rId7"/>
    <p:sldId id="296" r:id="rId8"/>
    <p:sldId id="294" r:id="rId9"/>
    <p:sldId id="299" r:id="rId10"/>
    <p:sldId id="279" r:id="rId11"/>
    <p:sldId id="305" r:id="rId12"/>
    <p:sldId id="306" r:id="rId13"/>
    <p:sldId id="300" r:id="rId14"/>
    <p:sldId id="295" r:id="rId15"/>
    <p:sldId id="307" r:id="rId16"/>
    <p:sldId id="308" r:id="rId17"/>
    <p:sldId id="301" r:id="rId18"/>
    <p:sldId id="280" r:id="rId19"/>
    <p:sldId id="309" r:id="rId20"/>
    <p:sldId id="310" r:id="rId21"/>
    <p:sldId id="311" r:id="rId22"/>
    <p:sldId id="312" r:id="rId23"/>
    <p:sldId id="302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7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="0" baseline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VY_32_INOVACE_NJ,8_01_ </a:t>
          </a:r>
          <a:r>
            <a:rPr lang="cs-CZ" sz="2000" b="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PREDLOZKY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ŠKOLA: 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Mein Hobby (Předložky </a:t>
          </a:r>
          <a:r>
            <a:rPr lang="cs-CZ" sz="2000" dirty="0" smtClean="0"/>
            <a:t>v obvyklých </a:t>
          </a:r>
          <a:r>
            <a:rPr lang="cs-CZ" sz="2000" dirty="0" smtClean="0"/>
            <a:t>vazbách)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PROJEKTU: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241" custLinFactNeighborY="448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A73F58E-9364-4EAB-8861-CD1214AA27BD}" type="presOf" srcId="{B651F6E3-6281-48DB-9319-2AEAFDAE7572}" destId="{6BB5E863-4638-4E1D-BFDE-399D028AC4ED}" srcOrd="1" destOrd="0" presId="urn:microsoft.com/office/officeart/2005/8/layout/target3"/>
    <dgm:cxn modelId="{9C1EB7D1-1065-4C25-ABE6-F3642888E189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E62365D-AA90-4F3C-8A96-FB9597BDB5DF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C031B09-48BE-41C2-98F3-5DA2E748FFD6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0531091-6230-4EF6-B330-7F181BF48FE8}" type="presOf" srcId="{4C35D32F-0EAB-4CD7-82EE-45574DC2A586}" destId="{890E4F0B-2866-4A3F-A3C7-2A14B1797930}" srcOrd="1" destOrd="0" presId="urn:microsoft.com/office/officeart/2005/8/layout/target3"/>
    <dgm:cxn modelId="{01EC3CEC-D324-4611-876E-8822594FC907}" type="presOf" srcId="{D1D4F407-5343-4D3F-B5B9-D407B03CAEB4}" destId="{D005CE8C-CC26-4C3E-AC11-E15060ECD759}" srcOrd="0" destOrd="0" presId="urn:microsoft.com/office/officeart/2005/8/layout/target3"/>
    <dgm:cxn modelId="{B740714E-28FC-4630-9119-DCAC6CF8A74E}" type="presOf" srcId="{D1B46980-6531-4606-95E6-44980827E919}" destId="{2BE915AB-18AA-4053-B92C-3BFC9ED204BB}" srcOrd="1" destOrd="0" presId="urn:microsoft.com/office/officeart/2005/8/layout/target3"/>
    <dgm:cxn modelId="{C0E36A87-4473-42FF-96D4-D41E817E27FE}" type="presOf" srcId="{757F3AB3-0718-4624-B441-E567A8F0AB56}" destId="{333A1088-737F-45CB-B68E-254E46348037}" srcOrd="0" destOrd="0" presId="urn:microsoft.com/office/officeart/2005/8/layout/target3"/>
    <dgm:cxn modelId="{45AA1B7F-7322-42B6-B60A-37BB5E2D179C}" type="presOf" srcId="{B651F6E3-6281-48DB-9319-2AEAFDAE7572}" destId="{619D679B-A015-4ECF-8348-D1034C574F40}" srcOrd="0" destOrd="0" presId="urn:microsoft.com/office/officeart/2005/8/layout/target3"/>
    <dgm:cxn modelId="{3FE05F88-14DB-4A71-8186-1877EF5E3311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8A740CF-E21F-497E-AED6-A54903516EF7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7F91CE4-74F0-4C93-8BE2-F1DB114B0288}" type="presParOf" srcId="{333A1088-737F-45CB-B68E-254E46348037}" destId="{F5ABB229-8D3B-4694-996A-96F23CF14429}" srcOrd="0" destOrd="0" presId="urn:microsoft.com/office/officeart/2005/8/layout/target3"/>
    <dgm:cxn modelId="{3FC1E624-E5F2-4CF4-864F-11787754D96C}" type="presParOf" srcId="{333A1088-737F-45CB-B68E-254E46348037}" destId="{F41139FD-01EE-4571-8B17-4FB00FC51163}" srcOrd="1" destOrd="0" presId="urn:microsoft.com/office/officeart/2005/8/layout/target3"/>
    <dgm:cxn modelId="{9FBFD89F-7FF7-42DA-871F-81023A0E9650}" type="presParOf" srcId="{333A1088-737F-45CB-B68E-254E46348037}" destId="{D005CE8C-CC26-4C3E-AC11-E15060ECD759}" srcOrd="2" destOrd="0" presId="urn:microsoft.com/office/officeart/2005/8/layout/target3"/>
    <dgm:cxn modelId="{E8071449-2921-443E-92B9-8EBB16AA947B}" type="presParOf" srcId="{333A1088-737F-45CB-B68E-254E46348037}" destId="{2C702D82-9B77-49B7-9568-BB8EB47C3372}" srcOrd="3" destOrd="0" presId="urn:microsoft.com/office/officeart/2005/8/layout/target3"/>
    <dgm:cxn modelId="{3B9E3935-AFC1-4D42-91E4-2CC317EF4B50}" type="presParOf" srcId="{333A1088-737F-45CB-B68E-254E46348037}" destId="{A52A0455-90FF-4808-ABD0-F02540D31D5A}" srcOrd="4" destOrd="0" presId="urn:microsoft.com/office/officeart/2005/8/layout/target3"/>
    <dgm:cxn modelId="{5306EC69-F63C-40FE-B32E-A4CB7C66701E}" type="presParOf" srcId="{333A1088-737F-45CB-B68E-254E46348037}" destId="{6140AFEC-043D-4C43-A2F9-D0F5331DF3A3}" srcOrd="5" destOrd="0" presId="urn:microsoft.com/office/officeart/2005/8/layout/target3"/>
    <dgm:cxn modelId="{98EA5819-BB8C-4FC8-904C-8DCD19C82F69}" type="presParOf" srcId="{333A1088-737F-45CB-B68E-254E46348037}" destId="{9358AC05-5D7D-4327-9F80-1AD486AEA664}" srcOrd="6" destOrd="0" presId="urn:microsoft.com/office/officeart/2005/8/layout/target3"/>
    <dgm:cxn modelId="{0F1EDF6B-55E8-4D7C-B402-8AF6A49870A5}" type="presParOf" srcId="{333A1088-737F-45CB-B68E-254E46348037}" destId="{313FC574-E1CD-4FB4-B054-0B805CE0447D}" srcOrd="7" destOrd="0" presId="urn:microsoft.com/office/officeart/2005/8/layout/target3"/>
    <dgm:cxn modelId="{DCFB3FF8-11B7-4C8A-9267-A67DE8B3B48C}" type="presParOf" srcId="{333A1088-737F-45CB-B68E-254E46348037}" destId="{619D679B-A015-4ECF-8348-D1034C574F40}" srcOrd="8" destOrd="0" presId="urn:microsoft.com/office/officeart/2005/8/layout/target3"/>
    <dgm:cxn modelId="{02FB6FEC-7158-459A-9A03-6F8221748F7F}" type="presParOf" srcId="{333A1088-737F-45CB-B68E-254E46348037}" destId="{322283A8-4A27-4CDA-BAE3-F381106A9174}" srcOrd="9" destOrd="0" presId="urn:microsoft.com/office/officeart/2005/8/layout/target3"/>
    <dgm:cxn modelId="{1D1F996A-3572-490D-8F04-E96EED8F54BA}" type="presParOf" srcId="{333A1088-737F-45CB-B68E-254E46348037}" destId="{FFC9F71D-1B4F-4AD9-A4A6-86ADEFC8AF5C}" srcOrd="10" destOrd="0" presId="urn:microsoft.com/office/officeart/2005/8/layout/target3"/>
    <dgm:cxn modelId="{7F8DF5CE-C3DB-4F56-9F7C-6C5E0D28AD5F}" type="presParOf" srcId="{333A1088-737F-45CB-B68E-254E46348037}" destId="{25B08C86-7E15-44DC-BE7F-FFB55DD49D12}" srcOrd="11" destOrd="0" presId="urn:microsoft.com/office/officeart/2005/8/layout/target3"/>
    <dgm:cxn modelId="{8D909260-1027-4677-AC54-E92C4AD66136}" type="presParOf" srcId="{333A1088-737F-45CB-B68E-254E46348037}" destId="{76644BE8-9D7C-4C09-B250-3D10AF48CBB7}" srcOrd="12" destOrd="0" presId="urn:microsoft.com/office/officeart/2005/8/layout/target3"/>
    <dgm:cxn modelId="{E1146913-96FF-4B60-B872-4F4D1ED53EA3}" type="presParOf" srcId="{333A1088-737F-45CB-B68E-254E46348037}" destId="{EE85B701-7295-41C0-BA7A-34D3756A2AE6}" srcOrd="13" destOrd="0" presId="urn:microsoft.com/office/officeart/2005/8/layout/target3"/>
    <dgm:cxn modelId="{7A2F2B7B-D481-41FD-95E8-C068EA754415}" type="presParOf" srcId="{333A1088-737F-45CB-B68E-254E46348037}" destId="{8BEBB6EC-1DAA-4CAC-8A25-BC0FCBD5DBD5}" srcOrd="14" destOrd="0" presId="urn:microsoft.com/office/officeart/2005/8/layout/target3"/>
    <dgm:cxn modelId="{121B8361-5729-4943-8E71-5DD2EB5B8AD3}" type="presParOf" srcId="{333A1088-737F-45CB-B68E-254E46348037}" destId="{AED2198E-93D5-4001-81B4-73124B309672}" srcOrd="15" destOrd="0" presId="urn:microsoft.com/office/officeart/2005/8/layout/target3"/>
    <dgm:cxn modelId="{573E3884-167C-4BBB-BCB6-73DF30237661}" type="presParOf" srcId="{333A1088-737F-45CB-B68E-254E46348037}" destId="{2BE915AB-18AA-4053-B92C-3BFC9ED204BB}" srcOrd="16" destOrd="0" presId="urn:microsoft.com/office/officeart/2005/8/layout/target3"/>
    <dgm:cxn modelId="{DE81A2F9-CD39-4B8C-9000-4482DFA8AE72}" type="presParOf" srcId="{333A1088-737F-45CB-B68E-254E46348037}" destId="{6BB5E863-4638-4E1D-BFDE-399D028AC4ED}" srcOrd="17" destOrd="0" presId="urn:microsoft.com/office/officeart/2005/8/layout/target3"/>
    <dgm:cxn modelId="{781A71A3-573F-4783-80E0-33FBA1F8EC4A}" type="presParOf" srcId="{333A1088-737F-45CB-B68E-254E46348037}" destId="{5A5FFA88-C948-4069-8E93-59FA12366E83}" srcOrd="18" destOrd="0" presId="urn:microsoft.com/office/officeart/2005/8/layout/target3"/>
    <dgm:cxn modelId="{4A46752E-A9F7-44A6-89B8-C9FB246B181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ŠKOLA: 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81527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b="0" kern="1200" baseline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VY_32_INOVACE_NJ,8_01_ </a:t>
          </a:r>
          <a:r>
            <a:rPr lang="cs-CZ" sz="2000" b="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PREDLOZKY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881527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Mein Hobby (Předložky </a:t>
          </a:r>
          <a:r>
            <a:rPr lang="cs-CZ" sz="2000" kern="1200" dirty="0" smtClean="0"/>
            <a:t>v obvyklých </a:t>
          </a:r>
          <a:r>
            <a:rPr lang="cs-CZ" sz="2000" kern="1200" dirty="0" smtClean="0"/>
            <a:t>vazbách)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222902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PROJEKTU: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656185"/>
        <a:ext cx="679828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BAD12B-8729-432E-835B-3607C2C7687A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870336-CBCF-4E52-8CEB-0D70579F0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338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715EB42-52CB-4255-8FFE-1E2ECB05DF68}" type="slidenum">
              <a:rPr lang="cs-CZ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27FFFA7-8C27-46BC-938B-20F69D7D6DAD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47410272"/>
              </p:ext>
            </p:extLst>
          </p:nvPr>
        </p:nvGraphicFramePr>
        <p:xfrm>
          <a:off x="539552" y="2276872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3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836712"/>
            <a:ext cx="6621463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6167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116533745"/>
              </p:ext>
            </p:extLst>
          </p:nvPr>
        </p:nvGraphicFramePr>
        <p:xfrm>
          <a:off x="684213" y="1844675"/>
          <a:ext cx="7343775" cy="45656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609"/>
                <a:gridCol w="4913166"/>
              </a:tblGrid>
              <a:tr h="21336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VK_Ryplová_NJ,8_1_předložky</a:t>
                      </a:r>
                      <a:endParaRPr lang="cs-CZ" sz="1400" i="1" dirty="0"/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NJ,8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Ing. Jitka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Ryplová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736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Březen 2012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14.09.2012 – VIII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 a jazyková komunikace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Německý jazyk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725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Jazyková výchova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8793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Mein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Hobby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106680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Procvičování 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vazeb,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vyprávění o </a:t>
                      </a:r>
                      <a:r>
                        <a:rPr lang="cs-CZ" sz="1400" baseline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svých zálibách</a:t>
                      </a:r>
                      <a:endParaRPr lang="cs-CZ" sz="1400" baseline="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599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Opakovat několikrát dokola, navazuje </a:t>
                      </a:r>
                      <a:r>
                        <a:rPr lang="cs-CZ" sz="140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písemné procvičení.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</a:tbl>
          </a:graphicData>
        </a:graphic>
      </p:graphicFrame>
      <p:pic>
        <p:nvPicPr>
          <p:cNvPr id="619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76672"/>
            <a:ext cx="6408737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90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Deutsch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Předložky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3042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3691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/>
              <a:t>Nach der </a:t>
            </a:r>
            <a:r>
              <a:rPr lang="cs-CZ" b="1" dirty="0" err="1"/>
              <a:t>Schule</a:t>
            </a:r>
            <a:r>
              <a:rPr lang="cs-CZ" b="1" dirty="0"/>
              <a:t> </a:t>
            </a:r>
            <a:r>
              <a:rPr lang="cs-CZ" b="1" dirty="0" err="1"/>
              <a:t>habe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wenig</a:t>
            </a:r>
            <a:r>
              <a:rPr lang="cs-CZ" b="1" dirty="0"/>
              <a:t> </a:t>
            </a:r>
            <a:r>
              <a:rPr lang="cs-CZ" b="1" dirty="0" err="1"/>
              <a:t>Zeit</a:t>
            </a:r>
            <a:r>
              <a:rPr lang="cs-CZ" b="1" dirty="0"/>
              <a:t>.</a:t>
            </a:r>
          </a:p>
          <a:p>
            <a:r>
              <a:rPr lang="cs-CZ" b="1" dirty="0" err="1"/>
              <a:t>Am</a:t>
            </a:r>
            <a:r>
              <a:rPr lang="cs-CZ" b="1" dirty="0"/>
              <a:t> </a:t>
            </a:r>
            <a:r>
              <a:rPr lang="cs-CZ" b="1" dirty="0" err="1"/>
              <a:t>Montag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immer</a:t>
            </a:r>
            <a:r>
              <a:rPr lang="cs-CZ" b="1" dirty="0"/>
              <a:t> …..</a:t>
            </a:r>
            <a:r>
              <a:rPr lang="cs-CZ" b="1" dirty="0" err="1"/>
              <a:t>Training</a:t>
            </a:r>
            <a:r>
              <a:rPr lang="cs-CZ" b="1" dirty="0"/>
              <a:t>. </a:t>
            </a:r>
          </a:p>
          <a:p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schwimme</a:t>
            </a:r>
            <a:r>
              <a:rPr lang="cs-CZ" b="1" dirty="0"/>
              <a:t> in </a:t>
            </a:r>
            <a:r>
              <a:rPr lang="cs-CZ" b="1" dirty="0" smtClean="0"/>
              <a:t>….. </a:t>
            </a:r>
            <a:r>
              <a:rPr lang="cs-CZ" b="1" dirty="0" err="1"/>
              <a:t>Schwimmhalle</a:t>
            </a:r>
            <a:r>
              <a:rPr lang="cs-CZ" b="1" dirty="0"/>
              <a:t>.</a:t>
            </a:r>
          </a:p>
          <a:p>
            <a:r>
              <a:rPr lang="cs-CZ" b="1" dirty="0" err="1"/>
              <a:t>Dann</a:t>
            </a:r>
            <a:r>
              <a:rPr lang="cs-CZ" b="1" dirty="0"/>
              <a:t> </a:t>
            </a:r>
            <a:r>
              <a:rPr lang="cs-CZ" b="1" dirty="0" err="1"/>
              <a:t>mache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schnell</a:t>
            </a:r>
            <a:r>
              <a:rPr lang="cs-CZ" b="1" dirty="0"/>
              <a:t> </a:t>
            </a:r>
            <a:r>
              <a:rPr lang="cs-CZ" b="1" dirty="0" err="1"/>
              <a:t>meine</a:t>
            </a:r>
            <a:r>
              <a:rPr lang="cs-CZ" b="1" dirty="0"/>
              <a:t> </a:t>
            </a:r>
            <a:r>
              <a:rPr lang="cs-CZ" b="1" dirty="0" err="1"/>
              <a:t>Hausaufgaben</a:t>
            </a:r>
            <a:r>
              <a:rPr lang="cs-CZ" b="1" dirty="0"/>
              <a:t>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……….. </a:t>
            </a:r>
            <a:r>
              <a:rPr lang="cs-CZ" b="1" dirty="0" err="1"/>
              <a:t>Bett</a:t>
            </a:r>
            <a:r>
              <a:rPr lang="cs-CZ" b="1" dirty="0"/>
              <a:t>. </a:t>
            </a:r>
          </a:p>
          <a:p>
            <a:r>
              <a:rPr lang="cs-CZ" b="1" dirty="0" err="1"/>
              <a:t>Ich</a:t>
            </a:r>
            <a:r>
              <a:rPr lang="cs-CZ" b="1" dirty="0"/>
              <a:t> bin </a:t>
            </a:r>
            <a:r>
              <a:rPr lang="cs-CZ" b="1" dirty="0" err="1"/>
              <a:t>nämlich</a:t>
            </a:r>
            <a:r>
              <a:rPr lang="cs-CZ" b="1" dirty="0"/>
              <a:t> </a:t>
            </a:r>
            <a:r>
              <a:rPr lang="cs-CZ" b="1" dirty="0" err="1"/>
              <a:t>sehr</a:t>
            </a:r>
            <a:r>
              <a:rPr lang="cs-CZ" b="1" dirty="0"/>
              <a:t> </a:t>
            </a:r>
            <a:r>
              <a:rPr lang="cs-CZ" b="1" dirty="0" err="1"/>
              <a:t>müde</a:t>
            </a:r>
            <a:r>
              <a:rPr lang="cs-CZ" b="1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cs-CZ" b="1" dirty="0"/>
          </a:p>
        </p:txBody>
      </p:sp>
      <p:pic>
        <p:nvPicPr>
          <p:cNvPr id="1026" name="Picture 2" descr="C:\Documents and Settings\Jitka\Local Settings\Temporary Internet Files\Content.IE5\PSHG808A\MC9002953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274054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Jitka\Local Settings\Temporary Internet Files\Content.IE5\K3MMH0HD\MC9002510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301" y="692696"/>
            <a:ext cx="1845398" cy="192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Jitka\Local Settings\Temporary Internet Files\Content.IE5\F2XZ5TV0\MC900440522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387" y="692697"/>
            <a:ext cx="2718443" cy="192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55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3691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/>
              <a:t>Nach der </a:t>
            </a:r>
            <a:r>
              <a:rPr lang="cs-CZ" b="1" dirty="0" err="1"/>
              <a:t>Schule</a:t>
            </a:r>
            <a:r>
              <a:rPr lang="cs-CZ" b="1" dirty="0"/>
              <a:t> </a:t>
            </a:r>
            <a:r>
              <a:rPr lang="cs-CZ" b="1" dirty="0" err="1"/>
              <a:t>habe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wenig</a:t>
            </a:r>
            <a:r>
              <a:rPr lang="cs-CZ" b="1" dirty="0"/>
              <a:t> </a:t>
            </a:r>
            <a:r>
              <a:rPr lang="cs-CZ" b="1" dirty="0" err="1"/>
              <a:t>Zeit</a:t>
            </a:r>
            <a:r>
              <a:rPr lang="cs-CZ" b="1" dirty="0"/>
              <a:t>.</a:t>
            </a:r>
          </a:p>
          <a:p>
            <a:r>
              <a:rPr lang="cs-CZ" b="1" dirty="0" err="1"/>
              <a:t>Am</a:t>
            </a:r>
            <a:r>
              <a:rPr lang="cs-CZ" b="1" dirty="0"/>
              <a:t> </a:t>
            </a:r>
            <a:r>
              <a:rPr lang="cs-CZ" b="1" dirty="0" err="1"/>
              <a:t>Montag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immer</a:t>
            </a:r>
            <a:r>
              <a:rPr lang="cs-CZ" b="1" dirty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zum</a:t>
            </a:r>
            <a:r>
              <a:rPr lang="cs-CZ" b="1" dirty="0" smtClean="0"/>
              <a:t> </a:t>
            </a:r>
            <a:r>
              <a:rPr lang="cs-CZ" b="1" dirty="0" err="1" smtClean="0"/>
              <a:t>Training</a:t>
            </a:r>
            <a:r>
              <a:rPr lang="cs-CZ" b="1" dirty="0"/>
              <a:t>. </a:t>
            </a:r>
          </a:p>
          <a:p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schwimme</a:t>
            </a:r>
            <a:r>
              <a:rPr lang="cs-CZ" b="1" dirty="0"/>
              <a:t> in </a:t>
            </a:r>
            <a:r>
              <a:rPr lang="cs-CZ" b="1" dirty="0" smtClean="0"/>
              <a:t>….. </a:t>
            </a:r>
            <a:r>
              <a:rPr lang="cs-CZ" b="1" dirty="0" err="1"/>
              <a:t>Schwimmhalle</a:t>
            </a:r>
            <a:r>
              <a:rPr lang="cs-CZ" b="1" dirty="0"/>
              <a:t>.</a:t>
            </a:r>
          </a:p>
          <a:p>
            <a:r>
              <a:rPr lang="cs-CZ" b="1" dirty="0" err="1"/>
              <a:t>Dann</a:t>
            </a:r>
            <a:r>
              <a:rPr lang="cs-CZ" b="1" dirty="0"/>
              <a:t> </a:t>
            </a:r>
            <a:r>
              <a:rPr lang="cs-CZ" b="1" dirty="0" err="1"/>
              <a:t>mache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schnell</a:t>
            </a:r>
            <a:r>
              <a:rPr lang="cs-CZ" b="1" dirty="0"/>
              <a:t> </a:t>
            </a:r>
            <a:r>
              <a:rPr lang="cs-CZ" b="1" dirty="0" err="1"/>
              <a:t>meine</a:t>
            </a:r>
            <a:r>
              <a:rPr lang="cs-CZ" b="1" dirty="0"/>
              <a:t> </a:t>
            </a:r>
            <a:r>
              <a:rPr lang="cs-CZ" b="1" dirty="0" err="1"/>
              <a:t>Hausaufgaben</a:t>
            </a:r>
            <a:r>
              <a:rPr lang="cs-CZ" b="1" dirty="0"/>
              <a:t>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……….. </a:t>
            </a:r>
            <a:r>
              <a:rPr lang="cs-CZ" b="1" dirty="0" err="1"/>
              <a:t>Bett</a:t>
            </a:r>
            <a:r>
              <a:rPr lang="cs-CZ" b="1" dirty="0"/>
              <a:t>. </a:t>
            </a:r>
          </a:p>
          <a:p>
            <a:r>
              <a:rPr lang="cs-CZ" b="1" dirty="0" err="1"/>
              <a:t>Ich</a:t>
            </a:r>
            <a:r>
              <a:rPr lang="cs-CZ" b="1" dirty="0"/>
              <a:t> bin </a:t>
            </a:r>
            <a:r>
              <a:rPr lang="cs-CZ" b="1" dirty="0" err="1"/>
              <a:t>nämlich</a:t>
            </a:r>
            <a:r>
              <a:rPr lang="cs-CZ" b="1" dirty="0"/>
              <a:t> </a:t>
            </a:r>
            <a:r>
              <a:rPr lang="cs-CZ" b="1" dirty="0" err="1"/>
              <a:t>sehr</a:t>
            </a:r>
            <a:r>
              <a:rPr lang="cs-CZ" b="1" dirty="0"/>
              <a:t> </a:t>
            </a:r>
            <a:r>
              <a:rPr lang="cs-CZ" b="1" dirty="0" err="1"/>
              <a:t>müde</a:t>
            </a:r>
            <a:r>
              <a:rPr lang="cs-CZ" b="1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cs-CZ" b="1" dirty="0"/>
          </a:p>
        </p:txBody>
      </p:sp>
      <p:pic>
        <p:nvPicPr>
          <p:cNvPr id="1026" name="Picture 2" descr="C:\Documents and Settings\Jitka\Local Settings\Temporary Internet Files\Content.IE5\PSHG808A\MC9002953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274054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Jitka\Local Settings\Temporary Internet Files\Content.IE5\K3MMH0HD\MC9002510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301" y="692696"/>
            <a:ext cx="1845398" cy="192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Jitka\Local Settings\Temporary Internet Files\Content.IE5\F2XZ5TV0\MC900440522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387" y="692697"/>
            <a:ext cx="2718443" cy="192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34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3691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/>
              <a:t>Nach der </a:t>
            </a:r>
            <a:r>
              <a:rPr lang="cs-CZ" b="1" dirty="0" err="1"/>
              <a:t>Schule</a:t>
            </a:r>
            <a:r>
              <a:rPr lang="cs-CZ" b="1" dirty="0"/>
              <a:t> </a:t>
            </a:r>
            <a:r>
              <a:rPr lang="cs-CZ" b="1" dirty="0" err="1"/>
              <a:t>habe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wenig</a:t>
            </a:r>
            <a:r>
              <a:rPr lang="cs-CZ" b="1" dirty="0"/>
              <a:t> </a:t>
            </a:r>
            <a:r>
              <a:rPr lang="cs-CZ" b="1" dirty="0" err="1"/>
              <a:t>Zeit</a:t>
            </a:r>
            <a:r>
              <a:rPr lang="cs-CZ" b="1" dirty="0"/>
              <a:t>.</a:t>
            </a:r>
          </a:p>
          <a:p>
            <a:r>
              <a:rPr lang="cs-CZ" b="1" dirty="0" err="1"/>
              <a:t>Am</a:t>
            </a:r>
            <a:r>
              <a:rPr lang="cs-CZ" b="1" dirty="0"/>
              <a:t> </a:t>
            </a:r>
            <a:r>
              <a:rPr lang="cs-CZ" b="1" dirty="0" err="1"/>
              <a:t>Montag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immer</a:t>
            </a:r>
            <a:r>
              <a:rPr lang="cs-CZ" b="1" dirty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zum</a:t>
            </a:r>
            <a:r>
              <a:rPr lang="cs-CZ" b="1" dirty="0" smtClean="0"/>
              <a:t> </a:t>
            </a:r>
            <a:r>
              <a:rPr lang="cs-CZ" b="1" dirty="0" err="1" smtClean="0"/>
              <a:t>Training</a:t>
            </a:r>
            <a:r>
              <a:rPr lang="cs-CZ" b="1" dirty="0"/>
              <a:t>. </a:t>
            </a:r>
          </a:p>
          <a:p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schwimme</a:t>
            </a:r>
            <a:r>
              <a:rPr lang="cs-CZ" b="1" dirty="0"/>
              <a:t> in </a:t>
            </a:r>
            <a:r>
              <a:rPr lang="cs-CZ" b="1" dirty="0" smtClean="0">
                <a:solidFill>
                  <a:srgbClr val="FF0000"/>
                </a:solidFill>
              </a:rPr>
              <a:t>der</a:t>
            </a:r>
            <a:r>
              <a:rPr lang="cs-CZ" b="1" dirty="0" smtClean="0"/>
              <a:t> </a:t>
            </a:r>
            <a:r>
              <a:rPr lang="cs-CZ" b="1" dirty="0" err="1"/>
              <a:t>Schwimmhalle</a:t>
            </a:r>
            <a:r>
              <a:rPr lang="cs-CZ" b="1" dirty="0"/>
              <a:t>.</a:t>
            </a:r>
          </a:p>
          <a:p>
            <a:r>
              <a:rPr lang="cs-CZ" b="1" dirty="0" err="1"/>
              <a:t>Dann</a:t>
            </a:r>
            <a:r>
              <a:rPr lang="cs-CZ" b="1" dirty="0"/>
              <a:t> </a:t>
            </a:r>
            <a:r>
              <a:rPr lang="cs-CZ" b="1" dirty="0" err="1"/>
              <a:t>mache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schnell</a:t>
            </a:r>
            <a:r>
              <a:rPr lang="cs-CZ" b="1" dirty="0"/>
              <a:t> </a:t>
            </a:r>
            <a:r>
              <a:rPr lang="cs-CZ" b="1" dirty="0" err="1"/>
              <a:t>meine</a:t>
            </a:r>
            <a:r>
              <a:rPr lang="cs-CZ" b="1" dirty="0"/>
              <a:t> </a:t>
            </a:r>
            <a:r>
              <a:rPr lang="cs-CZ" b="1" dirty="0" err="1"/>
              <a:t>Hausaufgaben</a:t>
            </a:r>
            <a:r>
              <a:rPr lang="cs-CZ" b="1" dirty="0"/>
              <a:t>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……….. </a:t>
            </a:r>
            <a:r>
              <a:rPr lang="cs-CZ" b="1" dirty="0" err="1"/>
              <a:t>Bett</a:t>
            </a:r>
            <a:r>
              <a:rPr lang="cs-CZ" b="1" dirty="0"/>
              <a:t>. </a:t>
            </a:r>
          </a:p>
          <a:p>
            <a:r>
              <a:rPr lang="cs-CZ" b="1" dirty="0" err="1"/>
              <a:t>Ich</a:t>
            </a:r>
            <a:r>
              <a:rPr lang="cs-CZ" b="1" dirty="0"/>
              <a:t> bin </a:t>
            </a:r>
            <a:r>
              <a:rPr lang="cs-CZ" b="1" dirty="0" err="1"/>
              <a:t>nämlich</a:t>
            </a:r>
            <a:r>
              <a:rPr lang="cs-CZ" b="1" dirty="0"/>
              <a:t> </a:t>
            </a:r>
            <a:r>
              <a:rPr lang="cs-CZ" b="1" dirty="0" err="1"/>
              <a:t>sehr</a:t>
            </a:r>
            <a:r>
              <a:rPr lang="cs-CZ" b="1" dirty="0"/>
              <a:t> </a:t>
            </a:r>
            <a:r>
              <a:rPr lang="cs-CZ" b="1" dirty="0" err="1"/>
              <a:t>müde</a:t>
            </a:r>
            <a:r>
              <a:rPr lang="cs-CZ" b="1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cs-CZ" b="1" dirty="0"/>
          </a:p>
        </p:txBody>
      </p:sp>
      <p:pic>
        <p:nvPicPr>
          <p:cNvPr id="1026" name="Picture 2" descr="C:\Documents and Settings\Jitka\Local Settings\Temporary Internet Files\Content.IE5\PSHG808A\MC9002953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274054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Jitka\Local Settings\Temporary Internet Files\Content.IE5\K3MMH0HD\MC9002510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301" y="692696"/>
            <a:ext cx="1845398" cy="192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Jitka\Local Settings\Temporary Internet Files\Content.IE5\F2XZ5TV0\MC900440522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387" y="692697"/>
            <a:ext cx="2718443" cy="192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390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3691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/>
              <a:t>Nach der </a:t>
            </a:r>
            <a:r>
              <a:rPr lang="cs-CZ" b="1" dirty="0" err="1"/>
              <a:t>Schule</a:t>
            </a:r>
            <a:r>
              <a:rPr lang="cs-CZ" b="1" dirty="0"/>
              <a:t> </a:t>
            </a:r>
            <a:r>
              <a:rPr lang="cs-CZ" b="1" dirty="0" err="1"/>
              <a:t>habe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wenig</a:t>
            </a:r>
            <a:r>
              <a:rPr lang="cs-CZ" b="1" dirty="0"/>
              <a:t> </a:t>
            </a:r>
            <a:r>
              <a:rPr lang="cs-CZ" b="1" dirty="0" err="1"/>
              <a:t>Zeit</a:t>
            </a:r>
            <a:r>
              <a:rPr lang="cs-CZ" b="1" dirty="0"/>
              <a:t>.</a:t>
            </a:r>
          </a:p>
          <a:p>
            <a:r>
              <a:rPr lang="cs-CZ" b="1" dirty="0" err="1"/>
              <a:t>Am</a:t>
            </a:r>
            <a:r>
              <a:rPr lang="cs-CZ" b="1" dirty="0"/>
              <a:t> </a:t>
            </a:r>
            <a:r>
              <a:rPr lang="cs-CZ" b="1" dirty="0" err="1"/>
              <a:t>Montag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immer</a:t>
            </a:r>
            <a:r>
              <a:rPr lang="cs-CZ" b="1" dirty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zum</a:t>
            </a:r>
            <a:r>
              <a:rPr lang="cs-CZ" b="1" dirty="0" smtClean="0"/>
              <a:t> </a:t>
            </a:r>
            <a:r>
              <a:rPr lang="cs-CZ" b="1" dirty="0" err="1" smtClean="0"/>
              <a:t>Training</a:t>
            </a:r>
            <a:r>
              <a:rPr lang="cs-CZ" b="1" dirty="0"/>
              <a:t>. </a:t>
            </a:r>
          </a:p>
          <a:p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schwimme</a:t>
            </a:r>
            <a:r>
              <a:rPr lang="cs-CZ" b="1" dirty="0"/>
              <a:t> in </a:t>
            </a:r>
            <a:r>
              <a:rPr lang="cs-CZ" b="1" dirty="0" smtClean="0">
                <a:solidFill>
                  <a:srgbClr val="FF0000"/>
                </a:solidFill>
              </a:rPr>
              <a:t>der</a:t>
            </a:r>
            <a:r>
              <a:rPr lang="cs-CZ" b="1" dirty="0" smtClean="0"/>
              <a:t> </a:t>
            </a:r>
            <a:r>
              <a:rPr lang="cs-CZ" b="1" dirty="0" err="1"/>
              <a:t>Schwimmhalle</a:t>
            </a:r>
            <a:r>
              <a:rPr lang="cs-CZ" b="1" dirty="0"/>
              <a:t>.</a:t>
            </a:r>
          </a:p>
          <a:p>
            <a:r>
              <a:rPr lang="cs-CZ" b="1" dirty="0" err="1"/>
              <a:t>Dann</a:t>
            </a:r>
            <a:r>
              <a:rPr lang="cs-CZ" b="1" dirty="0"/>
              <a:t> </a:t>
            </a:r>
            <a:r>
              <a:rPr lang="cs-CZ" b="1" dirty="0" err="1"/>
              <a:t>mache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schnell</a:t>
            </a:r>
            <a:r>
              <a:rPr lang="cs-CZ" b="1" dirty="0"/>
              <a:t> </a:t>
            </a:r>
            <a:r>
              <a:rPr lang="cs-CZ" b="1" dirty="0" err="1"/>
              <a:t>meine</a:t>
            </a:r>
            <a:r>
              <a:rPr lang="cs-CZ" b="1" dirty="0"/>
              <a:t> </a:t>
            </a:r>
            <a:r>
              <a:rPr lang="cs-CZ" b="1" dirty="0" err="1"/>
              <a:t>Hausaufgaben</a:t>
            </a:r>
            <a:r>
              <a:rPr lang="cs-CZ" b="1" dirty="0"/>
              <a:t>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ins</a:t>
            </a:r>
            <a:r>
              <a:rPr lang="cs-CZ" b="1" dirty="0" smtClean="0"/>
              <a:t> </a:t>
            </a:r>
            <a:r>
              <a:rPr lang="cs-CZ" b="1" dirty="0" err="1"/>
              <a:t>Bett</a:t>
            </a:r>
            <a:r>
              <a:rPr lang="cs-CZ" b="1" dirty="0"/>
              <a:t>. </a:t>
            </a:r>
          </a:p>
          <a:p>
            <a:r>
              <a:rPr lang="cs-CZ" b="1" dirty="0" err="1"/>
              <a:t>Ich</a:t>
            </a:r>
            <a:r>
              <a:rPr lang="cs-CZ" b="1" dirty="0"/>
              <a:t> bin </a:t>
            </a:r>
            <a:r>
              <a:rPr lang="cs-CZ" b="1" dirty="0" err="1"/>
              <a:t>nämlich</a:t>
            </a:r>
            <a:r>
              <a:rPr lang="cs-CZ" b="1" dirty="0"/>
              <a:t> </a:t>
            </a:r>
            <a:r>
              <a:rPr lang="cs-CZ" b="1" dirty="0" err="1"/>
              <a:t>sehr</a:t>
            </a:r>
            <a:r>
              <a:rPr lang="cs-CZ" b="1" dirty="0"/>
              <a:t> </a:t>
            </a:r>
            <a:r>
              <a:rPr lang="cs-CZ" b="1" dirty="0" err="1"/>
              <a:t>müde</a:t>
            </a:r>
            <a:r>
              <a:rPr lang="cs-CZ" b="1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cs-CZ" dirty="0"/>
          </a:p>
        </p:txBody>
      </p:sp>
      <p:pic>
        <p:nvPicPr>
          <p:cNvPr id="1026" name="Picture 2" descr="C:\Documents and Settings\Jitka\Local Settings\Temporary Internet Files\Content.IE5\PSHG808A\MC9002953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274054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Jitka\Local Settings\Temporary Internet Files\Content.IE5\K3MMH0HD\MC9002510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301" y="692696"/>
            <a:ext cx="1845398" cy="192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Jitka\Local Settings\Temporary Internet Files\Content.IE5\F2XZ5TV0\MC900440522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387" y="692697"/>
            <a:ext cx="2718443" cy="192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77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996952"/>
          </a:xfrm>
        </p:spPr>
        <p:txBody>
          <a:bodyPr/>
          <a:lstStyle/>
          <a:p>
            <a:r>
              <a:rPr lang="cs-CZ" dirty="0" err="1" smtClean="0"/>
              <a:t>Gitarre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r>
              <a:rPr lang="cs-CZ" b="1" dirty="0"/>
              <a:t>...... </a:t>
            </a:r>
            <a:r>
              <a:rPr lang="cs-CZ" b="1" dirty="0" err="1"/>
              <a:t>Dienstag</a:t>
            </a:r>
            <a:r>
              <a:rPr lang="cs-CZ" b="1" dirty="0"/>
              <a:t> </a:t>
            </a:r>
            <a:r>
              <a:rPr lang="cs-CZ" b="1" dirty="0" err="1"/>
              <a:t>und</a:t>
            </a:r>
            <a:r>
              <a:rPr lang="cs-CZ" b="1" dirty="0"/>
              <a:t> ……..</a:t>
            </a:r>
            <a:r>
              <a:rPr lang="cs-CZ" b="1" dirty="0" err="1"/>
              <a:t>Donnerstag</a:t>
            </a:r>
            <a:r>
              <a:rPr lang="cs-CZ" b="1" dirty="0"/>
              <a:t> </a:t>
            </a:r>
            <a:r>
              <a:rPr lang="cs-CZ" b="1" dirty="0" err="1"/>
              <a:t>habe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Gitarrenunterricht</a:t>
            </a:r>
            <a:r>
              <a:rPr lang="cs-CZ" b="1" dirty="0"/>
              <a:t>.</a:t>
            </a:r>
          </a:p>
          <a:p>
            <a:r>
              <a:rPr lang="cs-CZ" b="1" dirty="0"/>
              <a:t> </a:t>
            </a:r>
            <a:r>
              <a:rPr lang="cs-CZ" b="1" dirty="0" err="1"/>
              <a:t>Musik</a:t>
            </a:r>
            <a:r>
              <a:rPr lang="cs-CZ" b="1" dirty="0"/>
              <a:t> </a:t>
            </a:r>
            <a:r>
              <a:rPr lang="cs-CZ" b="1" dirty="0" err="1"/>
              <a:t>ist</a:t>
            </a:r>
            <a:r>
              <a:rPr lang="cs-CZ" b="1" dirty="0"/>
              <a:t> mein Hobby. </a:t>
            </a:r>
          </a:p>
          <a:p>
            <a:pPr marL="0" indent="0">
              <a:lnSpc>
                <a:spcPct val="150000"/>
              </a:lnSpc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2050" name="Picture 2" descr="C:\Documents and Settings\Jitka\Local Settings\Temporary Internet Files\Content.IE5\PMACVYGZ\MC90041218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02" y="260648"/>
            <a:ext cx="3354772" cy="302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Jitka\Local Settings\Temporary Internet Files\Content.IE5\FXYZS4S6\MM900185571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97152"/>
            <a:ext cx="1076325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10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996952"/>
          </a:xfrm>
        </p:spPr>
        <p:txBody>
          <a:bodyPr/>
          <a:lstStyle/>
          <a:p>
            <a:r>
              <a:rPr lang="cs-CZ" dirty="0" err="1" smtClean="0"/>
              <a:t>Gitarre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/>
              <a:t>Dienstag</a:t>
            </a:r>
            <a:r>
              <a:rPr lang="cs-CZ" b="1" dirty="0"/>
              <a:t>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 smtClean="0"/>
              <a:t>Donnerstag</a:t>
            </a:r>
            <a:r>
              <a:rPr lang="cs-CZ" b="1" dirty="0" smtClean="0"/>
              <a:t> </a:t>
            </a:r>
            <a:r>
              <a:rPr lang="cs-CZ" b="1" dirty="0" err="1"/>
              <a:t>habe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Gitarrenunterricht</a:t>
            </a:r>
            <a:r>
              <a:rPr lang="cs-CZ" b="1" dirty="0"/>
              <a:t>.</a:t>
            </a:r>
          </a:p>
          <a:p>
            <a:r>
              <a:rPr lang="cs-CZ" b="1" dirty="0"/>
              <a:t> </a:t>
            </a:r>
            <a:r>
              <a:rPr lang="cs-CZ" b="1" dirty="0" err="1"/>
              <a:t>Musik</a:t>
            </a:r>
            <a:r>
              <a:rPr lang="cs-CZ" b="1" dirty="0"/>
              <a:t> </a:t>
            </a:r>
            <a:r>
              <a:rPr lang="cs-CZ" b="1" dirty="0" err="1"/>
              <a:t>ist</a:t>
            </a:r>
            <a:r>
              <a:rPr lang="cs-CZ" b="1" dirty="0"/>
              <a:t> mein Hobby. </a:t>
            </a:r>
          </a:p>
          <a:p>
            <a:pPr marL="0" indent="0">
              <a:lnSpc>
                <a:spcPct val="150000"/>
              </a:lnSpc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2050" name="Picture 2" descr="C:\Documents and Settings\Jitka\Local Settings\Temporary Internet Files\Content.IE5\PMACVYGZ\MC90041218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02" y="260648"/>
            <a:ext cx="3354772" cy="302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Jitka\Local Settings\Temporary Internet Files\Content.IE5\FXYZS4S6\MM900185571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97152"/>
            <a:ext cx="1076325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374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9969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140968"/>
            <a:ext cx="8229600" cy="2985195"/>
          </a:xfrm>
        </p:spPr>
        <p:txBody>
          <a:bodyPr/>
          <a:lstStyle/>
          <a:p>
            <a:r>
              <a:rPr lang="cs-CZ" b="1" dirty="0"/>
              <a:t>…… </a:t>
            </a:r>
            <a:r>
              <a:rPr lang="cs-CZ" b="1" dirty="0" err="1"/>
              <a:t>Mittwoch</a:t>
            </a:r>
            <a:r>
              <a:rPr lang="cs-CZ" b="1" dirty="0"/>
              <a:t> bin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lange</a:t>
            </a:r>
            <a:r>
              <a:rPr lang="cs-CZ" b="1" dirty="0"/>
              <a:t> in ….. </a:t>
            </a:r>
            <a:r>
              <a:rPr lang="cs-CZ" b="1" dirty="0" err="1"/>
              <a:t>Schule</a:t>
            </a:r>
            <a:r>
              <a:rPr lang="cs-CZ" b="1" dirty="0"/>
              <a:t>.  </a:t>
            </a:r>
          </a:p>
          <a:p>
            <a:r>
              <a:rPr lang="cs-CZ" b="1" dirty="0" err="1"/>
              <a:t>Dann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mit</a:t>
            </a:r>
            <a:r>
              <a:rPr lang="cs-CZ" b="1" dirty="0"/>
              <a:t> </a:t>
            </a:r>
            <a:r>
              <a:rPr lang="cs-CZ" b="1" dirty="0" err="1"/>
              <a:t>meiner</a:t>
            </a:r>
            <a:r>
              <a:rPr lang="cs-CZ" b="1" dirty="0"/>
              <a:t> </a:t>
            </a:r>
            <a:r>
              <a:rPr lang="cs-CZ" b="1" dirty="0" err="1"/>
              <a:t>Freundin</a:t>
            </a:r>
            <a:r>
              <a:rPr lang="cs-CZ" b="1" dirty="0"/>
              <a:t> </a:t>
            </a:r>
            <a:r>
              <a:rPr lang="cs-CZ" b="1" dirty="0" err="1" smtClean="0"/>
              <a:t>spazieren</a:t>
            </a:r>
            <a:endParaRPr lang="cs-CZ" b="1" dirty="0" smtClean="0"/>
          </a:p>
          <a:p>
            <a:r>
              <a:rPr lang="cs-CZ" b="1" dirty="0" err="1"/>
              <a:t>Am</a:t>
            </a:r>
            <a:r>
              <a:rPr lang="cs-CZ" b="1" dirty="0"/>
              <a:t> </a:t>
            </a:r>
            <a:r>
              <a:rPr lang="cs-CZ" b="1" dirty="0" err="1"/>
              <a:t>Freitag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oft</a:t>
            </a:r>
            <a:r>
              <a:rPr lang="cs-CZ" b="1" dirty="0"/>
              <a:t> in …… </a:t>
            </a:r>
            <a:r>
              <a:rPr lang="cs-CZ" b="1" dirty="0" err="1"/>
              <a:t>Disco</a:t>
            </a:r>
            <a:r>
              <a:rPr lang="cs-CZ" b="1" dirty="0"/>
              <a:t>.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tanzen</a:t>
            </a:r>
            <a:r>
              <a:rPr lang="cs-CZ" b="1" dirty="0"/>
              <a:t> </a:t>
            </a:r>
            <a:r>
              <a:rPr lang="cs-CZ" b="1" dirty="0" err="1"/>
              <a:t>gern</a:t>
            </a:r>
            <a:r>
              <a:rPr lang="cs-CZ" b="1" dirty="0" smtClean="0"/>
              <a:t>.</a:t>
            </a:r>
          </a:p>
        </p:txBody>
      </p:sp>
      <p:pic>
        <p:nvPicPr>
          <p:cNvPr id="3074" name="Picture 2" descr="C:\Documents and Settings\Jitka\Local Settings\Temporary Internet Files\Content.IE5\D4BFLR14\MC9003587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36712"/>
            <a:ext cx="1395374" cy="1871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Jitka\Local Settings\Temporary Internet Files\Content.IE5\FXYZS4S6\MC90043859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4024"/>
            <a:ext cx="2448272" cy="243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96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9969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140968"/>
            <a:ext cx="8229600" cy="2985195"/>
          </a:xfrm>
        </p:spPr>
        <p:txBody>
          <a:bodyPr/>
          <a:lstStyle/>
          <a:p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/>
              <a:t>Mittwoch</a:t>
            </a:r>
            <a:r>
              <a:rPr lang="cs-CZ" b="1" dirty="0"/>
              <a:t> bin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lange</a:t>
            </a:r>
            <a:r>
              <a:rPr lang="cs-CZ" b="1" dirty="0"/>
              <a:t> in ….. </a:t>
            </a:r>
            <a:r>
              <a:rPr lang="cs-CZ" b="1" dirty="0" err="1"/>
              <a:t>Schule</a:t>
            </a:r>
            <a:r>
              <a:rPr lang="cs-CZ" b="1" dirty="0"/>
              <a:t>.  </a:t>
            </a:r>
          </a:p>
          <a:p>
            <a:r>
              <a:rPr lang="cs-CZ" b="1" dirty="0" err="1"/>
              <a:t>Dann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mit</a:t>
            </a:r>
            <a:r>
              <a:rPr lang="cs-CZ" b="1" dirty="0"/>
              <a:t> </a:t>
            </a:r>
            <a:r>
              <a:rPr lang="cs-CZ" b="1" dirty="0" err="1"/>
              <a:t>meiner</a:t>
            </a:r>
            <a:r>
              <a:rPr lang="cs-CZ" b="1" dirty="0"/>
              <a:t> </a:t>
            </a:r>
            <a:r>
              <a:rPr lang="cs-CZ" b="1" dirty="0" err="1"/>
              <a:t>Freundin</a:t>
            </a:r>
            <a:r>
              <a:rPr lang="cs-CZ" b="1" dirty="0"/>
              <a:t> </a:t>
            </a:r>
            <a:r>
              <a:rPr lang="cs-CZ" b="1" dirty="0" err="1" smtClean="0"/>
              <a:t>spazieren</a:t>
            </a:r>
            <a:endParaRPr lang="cs-CZ" b="1" dirty="0" smtClean="0"/>
          </a:p>
          <a:p>
            <a:r>
              <a:rPr lang="cs-CZ" b="1" dirty="0" err="1"/>
              <a:t>Am</a:t>
            </a:r>
            <a:r>
              <a:rPr lang="cs-CZ" b="1" dirty="0"/>
              <a:t> </a:t>
            </a:r>
            <a:r>
              <a:rPr lang="cs-CZ" b="1" dirty="0" err="1"/>
              <a:t>Freitag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oft</a:t>
            </a:r>
            <a:r>
              <a:rPr lang="cs-CZ" b="1" dirty="0"/>
              <a:t> in …… </a:t>
            </a:r>
            <a:r>
              <a:rPr lang="cs-CZ" b="1" dirty="0" err="1"/>
              <a:t>Disco</a:t>
            </a:r>
            <a:r>
              <a:rPr lang="cs-CZ" b="1" dirty="0"/>
              <a:t>.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tanzen</a:t>
            </a:r>
            <a:r>
              <a:rPr lang="cs-CZ" b="1" dirty="0"/>
              <a:t> </a:t>
            </a:r>
            <a:r>
              <a:rPr lang="cs-CZ" b="1" dirty="0" err="1"/>
              <a:t>gern</a:t>
            </a:r>
            <a:r>
              <a:rPr lang="cs-CZ" b="1" dirty="0" smtClean="0"/>
              <a:t>.</a:t>
            </a:r>
          </a:p>
        </p:txBody>
      </p:sp>
      <p:pic>
        <p:nvPicPr>
          <p:cNvPr id="3074" name="Picture 2" descr="C:\Documents and Settings\Jitka\Local Settings\Temporary Internet Files\Content.IE5\D4BFLR14\MC9003587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36712"/>
            <a:ext cx="1395374" cy="1871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Jitka\Local Settings\Temporary Internet Files\Content.IE5\FXYZS4S6\MC90043859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4024"/>
            <a:ext cx="2448272" cy="243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72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9969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140968"/>
            <a:ext cx="8229600" cy="2985195"/>
          </a:xfrm>
        </p:spPr>
        <p:txBody>
          <a:bodyPr/>
          <a:lstStyle/>
          <a:p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/>
              <a:t>Mittwoch</a:t>
            </a:r>
            <a:r>
              <a:rPr lang="cs-CZ" b="1" dirty="0"/>
              <a:t> bin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lange</a:t>
            </a:r>
            <a:r>
              <a:rPr lang="cs-CZ" b="1" dirty="0"/>
              <a:t> in </a:t>
            </a:r>
            <a:r>
              <a:rPr lang="cs-CZ" b="1" dirty="0" smtClean="0">
                <a:solidFill>
                  <a:srgbClr val="FF0000"/>
                </a:solidFill>
              </a:rPr>
              <a:t>der</a:t>
            </a:r>
            <a:r>
              <a:rPr lang="cs-CZ" b="1" dirty="0" smtClean="0"/>
              <a:t> </a:t>
            </a:r>
            <a:r>
              <a:rPr lang="cs-CZ" b="1" dirty="0" err="1"/>
              <a:t>Schule</a:t>
            </a:r>
            <a:r>
              <a:rPr lang="cs-CZ" b="1" dirty="0"/>
              <a:t>.  </a:t>
            </a:r>
          </a:p>
          <a:p>
            <a:r>
              <a:rPr lang="cs-CZ" b="1" dirty="0" err="1"/>
              <a:t>Dann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mit</a:t>
            </a:r>
            <a:r>
              <a:rPr lang="cs-CZ" b="1" dirty="0"/>
              <a:t> </a:t>
            </a:r>
            <a:r>
              <a:rPr lang="cs-CZ" b="1" dirty="0" err="1"/>
              <a:t>meiner</a:t>
            </a:r>
            <a:r>
              <a:rPr lang="cs-CZ" b="1" dirty="0"/>
              <a:t> </a:t>
            </a:r>
            <a:r>
              <a:rPr lang="cs-CZ" b="1" dirty="0" err="1"/>
              <a:t>Freundin</a:t>
            </a:r>
            <a:r>
              <a:rPr lang="cs-CZ" b="1" dirty="0"/>
              <a:t> </a:t>
            </a:r>
            <a:r>
              <a:rPr lang="cs-CZ" b="1" dirty="0" err="1" smtClean="0"/>
              <a:t>spazieren</a:t>
            </a:r>
            <a:endParaRPr lang="cs-CZ" b="1" dirty="0" smtClean="0"/>
          </a:p>
          <a:p>
            <a:r>
              <a:rPr lang="cs-CZ" b="1" dirty="0" err="1"/>
              <a:t>Am</a:t>
            </a:r>
            <a:r>
              <a:rPr lang="cs-CZ" b="1" dirty="0"/>
              <a:t> </a:t>
            </a:r>
            <a:r>
              <a:rPr lang="cs-CZ" b="1" dirty="0" err="1"/>
              <a:t>Freitag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oft</a:t>
            </a:r>
            <a:r>
              <a:rPr lang="cs-CZ" b="1" dirty="0"/>
              <a:t> in …… </a:t>
            </a:r>
            <a:r>
              <a:rPr lang="cs-CZ" b="1" dirty="0" err="1"/>
              <a:t>Disco</a:t>
            </a:r>
            <a:r>
              <a:rPr lang="cs-CZ" b="1" dirty="0"/>
              <a:t>.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tanzen</a:t>
            </a:r>
            <a:r>
              <a:rPr lang="cs-CZ" b="1" dirty="0"/>
              <a:t> </a:t>
            </a:r>
            <a:r>
              <a:rPr lang="cs-CZ" b="1" dirty="0" err="1"/>
              <a:t>gern</a:t>
            </a:r>
            <a:r>
              <a:rPr lang="cs-CZ" b="1" dirty="0" smtClean="0"/>
              <a:t>.</a:t>
            </a:r>
          </a:p>
        </p:txBody>
      </p:sp>
      <p:pic>
        <p:nvPicPr>
          <p:cNvPr id="3074" name="Picture 2" descr="C:\Documents and Settings\Jitka\Local Settings\Temporary Internet Files\Content.IE5\D4BFLR14\MC9003587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36712"/>
            <a:ext cx="1395374" cy="1871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Jitka\Local Settings\Temporary Internet Files\Content.IE5\FXYZS4S6\MC90043859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4024"/>
            <a:ext cx="2448272" cy="243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188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9969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140968"/>
            <a:ext cx="8229600" cy="2985195"/>
          </a:xfrm>
        </p:spPr>
        <p:txBody>
          <a:bodyPr/>
          <a:lstStyle/>
          <a:p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/>
              <a:t>Mittwoch</a:t>
            </a:r>
            <a:r>
              <a:rPr lang="cs-CZ" b="1" dirty="0"/>
              <a:t> bin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lange</a:t>
            </a:r>
            <a:r>
              <a:rPr lang="cs-CZ" b="1" dirty="0"/>
              <a:t> in </a:t>
            </a:r>
            <a:r>
              <a:rPr lang="cs-CZ" b="1" dirty="0" smtClean="0">
                <a:solidFill>
                  <a:srgbClr val="FF0000"/>
                </a:solidFill>
              </a:rPr>
              <a:t>der</a:t>
            </a:r>
            <a:r>
              <a:rPr lang="cs-CZ" b="1" dirty="0" smtClean="0"/>
              <a:t> </a:t>
            </a:r>
            <a:r>
              <a:rPr lang="cs-CZ" b="1" dirty="0" err="1"/>
              <a:t>Schule</a:t>
            </a:r>
            <a:r>
              <a:rPr lang="cs-CZ" b="1" dirty="0"/>
              <a:t>.  </a:t>
            </a:r>
          </a:p>
          <a:p>
            <a:r>
              <a:rPr lang="cs-CZ" b="1" dirty="0" err="1"/>
              <a:t>Dann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mit</a:t>
            </a:r>
            <a:r>
              <a:rPr lang="cs-CZ" b="1" dirty="0"/>
              <a:t> </a:t>
            </a:r>
            <a:r>
              <a:rPr lang="cs-CZ" b="1" dirty="0" err="1"/>
              <a:t>meiner</a:t>
            </a:r>
            <a:r>
              <a:rPr lang="cs-CZ" b="1" dirty="0"/>
              <a:t> </a:t>
            </a:r>
            <a:r>
              <a:rPr lang="cs-CZ" b="1" dirty="0" err="1"/>
              <a:t>Freundin</a:t>
            </a:r>
            <a:r>
              <a:rPr lang="cs-CZ" b="1" dirty="0"/>
              <a:t> </a:t>
            </a:r>
            <a:r>
              <a:rPr lang="cs-CZ" b="1" dirty="0" err="1" smtClean="0"/>
              <a:t>spazieren</a:t>
            </a:r>
            <a:endParaRPr lang="cs-CZ" b="1" dirty="0" smtClean="0"/>
          </a:p>
          <a:p>
            <a:r>
              <a:rPr lang="cs-CZ" b="1" dirty="0" err="1"/>
              <a:t>Am</a:t>
            </a:r>
            <a:r>
              <a:rPr lang="cs-CZ" b="1" dirty="0"/>
              <a:t> </a:t>
            </a:r>
            <a:r>
              <a:rPr lang="cs-CZ" b="1" dirty="0" err="1"/>
              <a:t>Freitag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oft</a:t>
            </a:r>
            <a:r>
              <a:rPr lang="cs-CZ" b="1" dirty="0"/>
              <a:t> in </a:t>
            </a:r>
            <a:r>
              <a:rPr lang="cs-CZ" b="1" dirty="0" err="1" smtClean="0">
                <a:solidFill>
                  <a:srgbClr val="FF0000"/>
                </a:solidFill>
              </a:rPr>
              <a:t>die</a:t>
            </a:r>
            <a:r>
              <a:rPr lang="cs-CZ" b="1" dirty="0" smtClean="0"/>
              <a:t> </a:t>
            </a:r>
            <a:r>
              <a:rPr lang="cs-CZ" b="1" dirty="0" err="1"/>
              <a:t>Disco</a:t>
            </a:r>
            <a:r>
              <a:rPr lang="cs-CZ" b="1" dirty="0"/>
              <a:t>.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tanzen</a:t>
            </a:r>
            <a:r>
              <a:rPr lang="cs-CZ" b="1" dirty="0"/>
              <a:t> </a:t>
            </a:r>
            <a:r>
              <a:rPr lang="cs-CZ" b="1" dirty="0" err="1"/>
              <a:t>gern</a:t>
            </a:r>
            <a:r>
              <a:rPr lang="cs-CZ" b="1" dirty="0" smtClean="0"/>
              <a:t>.</a:t>
            </a:r>
          </a:p>
        </p:txBody>
      </p:sp>
      <p:pic>
        <p:nvPicPr>
          <p:cNvPr id="3074" name="Picture 2" descr="C:\Documents and Settings\Jitka\Local Settings\Temporary Internet Files\Content.IE5\D4BFLR14\MC9003587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36712"/>
            <a:ext cx="1395374" cy="1871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Jitka\Local Settings\Temporary Internet Files\Content.IE5\FXYZS4S6\MC90043859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4024"/>
            <a:ext cx="2448272" cy="243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21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57301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933056"/>
            <a:ext cx="8229600" cy="2193107"/>
          </a:xfrm>
        </p:spPr>
        <p:txBody>
          <a:bodyPr/>
          <a:lstStyle/>
          <a:p>
            <a:r>
              <a:rPr lang="cs-CZ" b="1" dirty="0"/>
              <a:t>…… </a:t>
            </a:r>
            <a:r>
              <a:rPr lang="cs-CZ" b="1" dirty="0" err="1"/>
              <a:t>Samstag</a:t>
            </a:r>
            <a:r>
              <a:rPr lang="cs-CZ" b="1" dirty="0"/>
              <a:t> </a:t>
            </a:r>
            <a:r>
              <a:rPr lang="cs-CZ" b="1" dirty="0" err="1"/>
              <a:t>helfe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meiner</a:t>
            </a:r>
            <a:r>
              <a:rPr lang="cs-CZ" b="1" dirty="0"/>
              <a:t> </a:t>
            </a:r>
            <a:r>
              <a:rPr lang="cs-CZ" b="1" dirty="0" err="1"/>
              <a:t>Mutti</a:t>
            </a:r>
            <a:r>
              <a:rPr lang="cs-CZ" b="1" dirty="0"/>
              <a:t> in ….. </a:t>
            </a:r>
            <a:r>
              <a:rPr lang="cs-CZ" b="1" dirty="0" err="1"/>
              <a:t>Küche</a:t>
            </a:r>
            <a:r>
              <a:rPr lang="cs-CZ" b="1" dirty="0"/>
              <a:t>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/>
              <a:t>meinem</a:t>
            </a:r>
            <a:r>
              <a:rPr lang="cs-CZ" b="1" dirty="0"/>
              <a:t> </a:t>
            </a:r>
            <a:r>
              <a:rPr lang="cs-CZ" b="1" dirty="0" err="1"/>
              <a:t>Vati</a:t>
            </a:r>
            <a:r>
              <a:rPr lang="cs-CZ" b="1" dirty="0"/>
              <a:t> in …… </a:t>
            </a:r>
            <a:r>
              <a:rPr lang="cs-CZ" b="1" dirty="0" err="1"/>
              <a:t>Garten</a:t>
            </a:r>
            <a:r>
              <a:rPr lang="cs-CZ" b="1" dirty="0"/>
              <a:t>. </a:t>
            </a:r>
          </a:p>
          <a:p>
            <a:r>
              <a:rPr lang="cs-CZ" b="1" dirty="0"/>
              <a:t>Ab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/>
              <a:t>zu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einkaufen</a:t>
            </a:r>
            <a:r>
              <a:rPr lang="cs-CZ" b="1" dirty="0"/>
              <a:t>.</a:t>
            </a:r>
          </a:p>
          <a:p>
            <a:endParaRPr lang="cs-CZ" dirty="0"/>
          </a:p>
        </p:txBody>
      </p:sp>
      <p:pic>
        <p:nvPicPr>
          <p:cNvPr id="4098" name="Picture 2" descr="C:\Documents and Settings\Jitka\Local Settings\Temporary Internet Files\Content.IE5\D4BFLR14\MC9002331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7"/>
            <a:ext cx="2016224" cy="243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Jitka\Local Settings\Temporary Internet Files\Content.IE5\31BBBBCF\MC9003964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95665"/>
            <a:ext cx="1781251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Jitka\Local Settings\Temporary Internet Files\Content.IE5\U4P4GKLP\MC9002868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069702"/>
            <a:ext cx="1785042" cy="191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08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57301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933056"/>
            <a:ext cx="8229600" cy="2193107"/>
          </a:xfrm>
        </p:spPr>
        <p:txBody>
          <a:bodyPr/>
          <a:lstStyle/>
          <a:p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/>
              <a:t>Samstag</a:t>
            </a:r>
            <a:r>
              <a:rPr lang="cs-CZ" b="1" dirty="0"/>
              <a:t> </a:t>
            </a:r>
            <a:r>
              <a:rPr lang="cs-CZ" b="1" dirty="0" err="1"/>
              <a:t>helfe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meiner</a:t>
            </a:r>
            <a:r>
              <a:rPr lang="cs-CZ" b="1" dirty="0"/>
              <a:t> </a:t>
            </a:r>
            <a:r>
              <a:rPr lang="cs-CZ" b="1" dirty="0" err="1"/>
              <a:t>Mutti</a:t>
            </a:r>
            <a:r>
              <a:rPr lang="cs-CZ" b="1" dirty="0"/>
              <a:t> in ….. </a:t>
            </a:r>
            <a:r>
              <a:rPr lang="cs-CZ" b="1" dirty="0" err="1"/>
              <a:t>Küche</a:t>
            </a:r>
            <a:r>
              <a:rPr lang="cs-CZ" b="1" dirty="0"/>
              <a:t>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/>
              <a:t>meinem</a:t>
            </a:r>
            <a:r>
              <a:rPr lang="cs-CZ" b="1" dirty="0"/>
              <a:t> </a:t>
            </a:r>
            <a:r>
              <a:rPr lang="cs-CZ" b="1" dirty="0" err="1"/>
              <a:t>Vati</a:t>
            </a:r>
            <a:r>
              <a:rPr lang="cs-CZ" b="1" dirty="0"/>
              <a:t> in …… </a:t>
            </a:r>
            <a:r>
              <a:rPr lang="cs-CZ" b="1" dirty="0" err="1"/>
              <a:t>Garten</a:t>
            </a:r>
            <a:r>
              <a:rPr lang="cs-CZ" b="1" dirty="0"/>
              <a:t>. </a:t>
            </a:r>
          </a:p>
          <a:p>
            <a:r>
              <a:rPr lang="cs-CZ" b="1" dirty="0"/>
              <a:t>Ab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/>
              <a:t>zu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einkaufen</a:t>
            </a:r>
            <a:r>
              <a:rPr lang="cs-CZ" b="1" dirty="0"/>
              <a:t>.</a:t>
            </a:r>
          </a:p>
          <a:p>
            <a:endParaRPr lang="cs-CZ" dirty="0"/>
          </a:p>
        </p:txBody>
      </p:sp>
      <p:pic>
        <p:nvPicPr>
          <p:cNvPr id="4098" name="Picture 2" descr="C:\Documents and Settings\Jitka\Local Settings\Temporary Internet Files\Content.IE5\D4BFLR14\MC9002331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7"/>
            <a:ext cx="2016224" cy="243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Jitka\Local Settings\Temporary Internet Files\Content.IE5\31BBBBCF\MC9003964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95665"/>
            <a:ext cx="1781251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Jitka\Local Settings\Temporary Internet Files\Content.IE5\U4P4GKLP\MC9002868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069702"/>
            <a:ext cx="1785042" cy="191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69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57301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933056"/>
            <a:ext cx="8229600" cy="2193107"/>
          </a:xfrm>
        </p:spPr>
        <p:txBody>
          <a:bodyPr/>
          <a:lstStyle/>
          <a:p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/>
              <a:t>Samstag</a:t>
            </a:r>
            <a:r>
              <a:rPr lang="cs-CZ" b="1" dirty="0"/>
              <a:t> </a:t>
            </a:r>
            <a:r>
              <a:rPr lang="cs-CZ" b="1" dirty="0" err="1"/>
              <a:t>helfe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meiner</a:t>
            </a:r>
            <a:r>
              <a:rPr lang="cs-CZ" b="1" dirty="0"/>
              <a:t> </a:t>
            </a:r>
            <a:r>
              <a:rPr lang="cs-CZ" b="1" dirty="0" err="1"/>
              <a:t>Mutti</a:t>
            </a:r>
            <a:r>
              <a:rPr lang="cs-CZ" b="1" dirty="0"/>
              <a:t> in </a:t>
            </a:r>
            <a:r>
              <a:rPr lang="cs-CZ" b="1" dirty="0" smtClean="0">
                <a:solidFill>
                  <a:srgbClr val="FF0000"/>
                </a:solidFill>
              </a:rPr>
              <a:t>der</a:t>
            </a:r>
            <a:r>
              <a:rPr lang="cs-CZ" b="1" dirty="0" smtClean="0"/>
              <a:t> </a:t>
            </a:r>
            <a:r>
              <a:rPr lang="cs-CZ" b="1" dirty="0" err="1"/>
              <a:t>Küche</a:t>
            </a:r>
            <a:r>
              <a:rPr lang="cs-CZ" b="1" dirty="0"/>
              <a:t>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/>
              <a:t>meinem</a:t>
            </a:r>
            <a:r>
              <a:rPr lang="cs-CZ" b="1" dirty="0"/>
              <a:t> </a:t>
            </a:r>
            <a:r>
              <a:rPr lang="cs-CZ" b="1" dirty="0" err="1"/>
              <a:t>Vati</a:t>
            </a:r>
            <a:r>
              <a:rPr lang="cs-CZ" b="1" dirty="0"/>
              <a:t> in …… </a:t>
            </a:r>
            <a:r>
              <a:rPr lang="cs-CZ" b="1" dirty="0" err="1"/>
              <a:t>Garten</a:t>
            </a:r>
            <a:r>
              <a:rPr lang="cs-CZ" b="1" dirty="0"/>
              <a:t>. </a:t>
            </a:r>
          </a:p>
          <a:p>
            <a:r>
              <a:rPr lang="cs-CZ" b="1" dirty="0"/>
              <a:t>Ab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/>
              <a:t>zu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einkaufen</a:t>
            </a:r>
            <a:r>
              <a:rPr lang="cs-CZ" b="1" dirty="0"/>
              <a:t>.</a:t>
            </a:r>
          </a:p>
          <a:p>
            <a:endParaRPr lang="cs-CZ" dirty="0"/>
          </a:p>
        </p:txBody>
      </p:sp>
      <p:pic>
        <p:nvPicPr>
          <p:cNvPr id="4098" name="Picture 2" descr="C:\Documents and Settings\Jitka\Local Settings\Temporary Internet Files\Content.IE5\D4BFLR14\MC9002331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7"/>
            <a:ext cx="2016224" cy="243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Jitka\Local Settings\Temporary Internet Files\Content.IE5\31BBBBCF\MC9003964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95665"/>
            <a:ext cx="1781251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Jitka\Local Settings\Temporary Internet Files\Content.IE5\U4P4GKLP\MC9002868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069702"/>
            <a:ext cx="1785042" cy="191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000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57301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933056"/>
            <a:ext cx="8229600" cy="2193107"/>
          </a:xfrm>
        </p:spPr>
        <p:txBody>
          <a:bodyPr/>
          <a:lstStyle/>
          <a:p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/>
              <a:t>Samstag</a:t>
            </a:r>
            <a:r>
              <a:rPr lang="cs-CZ" b="1" dirty="0"/>
              <a:t> </a:t>
            </a:r>
            <a:r>
              <a:rPr lang="cs-CZ" b="1" dirty="0" err="1"/>
              <a:t>helfe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meiner</a:t>
            </a:r>
            <a:r>
              <a:rPr lang="cs-CZ" b="1" dirty="0"/>
              <a:t> </a:t>
            </a:r>
            <a:r>
              <a:rPr lang="cs-CZ" b="1" dirty="0" err="1"/>
              <a:t>Mutti</a:t>
            </a:r>
            <a:r>
              <a:rPr lang="cs-CZ" b="1" dirty="0"/>
              <a:t> in </a:t>
            </a:r>
            <a:r>
              <a:rPr lang="cs-CZ" b="1" dirty="0" smtClean="0">
                <a:solidFill>
                  <a:srgbClr val="FF0000"/>
                </a:solidFill>
              </a:rPr>
              <a:t>der</a:t>
            </a:r>
            <a:r>
              <a:rPr lang="cs-CZ" b="1" dirty="0" smtClean="0"/>
              <a:t> </a:t>
            </a:r>
            <a:r>
              <a:rPr lang="cs-CZ" b="1" dirty="0" err="1"/>
              <a:t>Küche</a:t>
            </a:r>
            <a:r>
              <a:rPr lang="cs-CZ" b="1" dirty="0"/>
              <a:t>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/>
              <a:t>meinem</a:t>
            </a:r>
            <a:r>
              <a:rPr lang="cs-CZ" b="1" dirty="0"/>
              <a:t> </a:t>
            </a:r>
            <a:r>
              <a:rPr lang="cs-CZ" b="1" dirty="0" err="1"/>
              <a:t>Vati</a:t>
            </a:r>
            <a:r>
              <a:rPr lang="cs-CZ" b="1" dirty="0"/>
              <a:t> in </a:t>
            </a:r>
            <a:r>
              <a:rPr lang="cs-CZ" b="1" dirty="0" smtClean="0">
                <a:solidFill>
                  <a:srgbClr val="FF0000"/>
                </a:solidFill>
              </a:rPr>
              <a:t>dem</a:t>
            </a:r>
            <a:r>
              <a:rPr lang="cs-CZ" b="1" dirty="0" smtClean="0"/>
              <a:t> </a:t>
            </a:r>
            <a:r>
              <a:rPr lang="cs-CZ" b="1" dirty="0" err="1"/>
              <a:t>Garten</a:t>
            </a:r>
            <a:r>
              <a:rPr lang="cs-CZ" b="1" dirty="0"/>
              <a:t>. </a:t>
            </a:r>
          </a:p>
          <a:p>
            <a:r>
              <a:rPr lang="cs-CZ" b="1" dirty="0"/>
              <a:t>Ab </a:t>
            </a:r>
            <a:r>
              <a:rPr lang="cs-CZ" b="1" dirty="0" err="1"/>
              <a:t>und</a:t>
            </a:r>
            <a:r>
              <a:rPr lang="cs-CZ" b="1" dirty="0"/>
              <a:t> </a:t>
            </a:r>
            <a:r>
              <a:rPr lang="cs-CZ" b="1" dirty="0" err="1"/>
              <a:t>zu</a:t>
            </a:r>
            <a:r>
              <a:rPr lang="cs-CZ" b="1" dirty="0"/>
              <a:t> </a:t>
            </a:r>
            <a:r>
              <a:rPr lang="cs-CZ" b="1" dirty="0" err="1"/>
              <a:t>gehe</a:t>
            </a:r>
            <a:r>
              <a:rPr lang="cs-CZ" b="1" dirty="0"/>
              <a:t> </a:t>
            </a:r>
            <a:r>
              <a:rPr lang="cs-CZ" b="1" dirty="0" err="1"/>
              <a:t>ich</a:t>
            </a:r>
            <a:r>
              <a:rPr lang="cs-CZ" b="1" dirty="0"/>
              <a:t> </a:t>
            </a:r>
            <a:r>
              <a:rPr lang="cs-CZ" b="1" dirty="0" err="1"/>
              <a:t>einkaufen</a:t>
            </a:r>
            <a:r>
              <a:rPr lang="cs-CZ" b="1" dirty="0"/>
              <a:t>.</a:t>
            </a:r>
          </a:p>
          <a:p>
            <a:endParaRPr lang="cs-CZ" dirty="0"/>
          </a:p>
        </p:txBody>
      </p:sp>
      <p:pic>
        <p:nvPicPr>
          <p:cNvPr id="4098" name="Picture 2" descr="C:\Documents and Settings\Jitka\Local Settings\Temporary Internet Files\Content.IE5\D4BFLR14\MC9002331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7"/>
            <a:ext cx="2016224" cy="243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Jitka\Local Settings\Temporary Internet Files\Content.IE5\31BBBBCF\MC9003964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95665"/>
            <a:ext cx="1781251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Jitka\Local Settings\Temporary Internet Files\Content.IE5\U4P4GKLP\MC9002868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069702"/>
            <a:ext cx="1785042" cy="191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34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068960"/>
          </a:xfrm>
        </p:spPr>
        <p:txBody>
          <a:bodyPr/>
          <a:lstStyle/>
          <a:p>
            <a:r>
              <a:rPr lang="cs-CZ" dirty="0" smtClean="0"/>
              <a:t>Dvojhlásky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01008"/>
            <a:ext cx="8229600" cy="2625155"/>
          </a:xfrm>
        </p:spPr>
        <p:txBody>
          <a:bodyPr>
            <a:noAutofit/>
          </a:bodyPr>
          <a:lstStyle/>
          <a:p>
            <a:r>
              <a:rPr lang="cs-CZ" b="1" dirty="0" smtClean="0"/>
              <a:t>.... </a:t>
            </a:r>
            <a:r>
              <a:rPr lang="cs-CZ" b="1" dirty="0" err="1"/>
              <a:t>Sonntag</a:t>
            </a:r>
            <a:r>
              <a:rPr lang="cs-CZ" b="1" dirty="0"/>
              <a:t> </a:t>
            </a:r>
            <a:r>
              <a:rPr lang="cs-CZ" b="1" dirty="0" err="1"/>
              <a:t>fahren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oft</a:t>
            </a:r>
            <a:r>
              <a:rPr lang="cs-CZ" b="1" dirty="0"/>
              <a:t> </a:t>
            </a:r>
            <a:r>
              <a:rPr lang="cs-CZ" b="1" dirty="0" err="1"/>
              <a:t>mit</a:t>
            </a:r>
            <a:r>
              <a:rPr lang="cs-CZ" b="1" dirty="0"/>
              <a:t> </a:t>
            </a:r>
            <a:r>
              <a:rPr lang="cs-CZ" b="1" dirty="0" err="1"/>
              <a:t>meinen</a:t>
            </a:r>
            <a:r>
              <a:rPr lang="cs-CZ" b="1" dirty="0"/>
              <a:t> </a:t>
            </a:r>
            <a:r>
              <a:rPr lang="cs-CZ" b="1" dirty="0" err="1"/>
              <a:t>Eltern</a:t>
            </a:r>
            <a:r>
              <a:rPr lang="cs-CZ" b="1" dirty="0"/>
              <a:t> in </a:t>
            </a:r>
            <a:r>
              <a:rPr lang="cs-CZ" b="1" dirty="0" err="1"/>
              <a:t>die</a:t>
            </a:r>
            <a:r>
              <a:rPr lang="cs-CZ" b="1" dirty="0"/>
              <a:t> </a:t>
            </a:r>
            <a:r>
              <a:rPr lang="cs-CZ" b="1" dirty="0" err="1"/>
              <a:t>Berge</a:t>
            </a:r>
            <a:r>
              <a:rPr lang="cs-CZ" b="1" dirty="0"/>
              <a:t>. </a:t>
            </a:r>
          </a:p>
          <a:p>
            <a:r>
              <a:rPr lang="cs-CZ" b="1" dirty="0"/>
              <a:t> ….. Winter </a:t>
            </a:r>
            <a:r>
              <a:rPr lang="cs-CZ" b="1" dirty="0" err="1" smtClean="0"/>
              <a:t>fahren</a:t>
            </a:r>
            <a:r>
              <a:rPr lang="cs-CZ" b="1" dirty="0" smtClean="0"/>
              <a:t>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Schi</a:t>
            </a:r>
            <a:r>
              <a:rPr lang="cs-CZ" b="1"/>
              <a:t>, </a:t>
            </a:r>
            <a:r>
              <a:rPr lang="cs-CZ" b="1" smtClean="0"/>
              <a:t>… </a:t>
            </a:r>
            <a:r>
              <a:rPr lang="cs-CZ" b="1" dirty="0"/>
              <a:t>Sommer </a:t>
            </a:r>
            <a:r>
              <a:rPr lang="cs-CZ" b="1" dirty="0" err="1"/>
              <a:t>wandern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.</a:t>
            </a:r>
          </a:p>
          <a:p>
            <a:r>
              <a:rPr lang="cs-CZ" b="1" dirty="0"/>
              <a:t> </a:t>
            </a:r>
            <a:r>
              <a:rPr lang="cs-CZ" b="1" dirty="0" err="1"/>
              <a:t>Zu</a:t>
            </a:r>
            <a:r>
              <a:rPr lang="cs-CZ" b="1" dirty="0"/>
              <a:t> </a:t>
            </a:r>
            <a:r>
              <a:rPr lang="cs-CZ" b="1" dirty="0" err="1"/>
              <a:t>Mittag</a:t>
            </a:r>
            <a:r>
              <a:rPr lang="cs-CZ" b="1" dirty="0"/>
              <a:t> </a:t>
            </a:r>
            <a:r>
              <a:rPr lang="cs-CZ" b="1" dirty="0" err="1"/>
              <a:t>essen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 in …… Restaurant</a:t>
            </a:r>
            <a:r>
              <a:rPr lang="cs-CZ" b="1" dirty="0" smtClean="0"/>
              <a:t>.</a:t>
            </a:r>
          </a:p>
          <a:p>
            <a:r>
              <a:rPr lang="cs-CZ" b="1" dirty="0" err="1" smtClean="0"/>
              <a:t>Dann</a:t>
            </a:r>
            <a:r>
              <a:rPr lang="cs-CZ" b="1" dirty="0" smtClean="0"/>
              <a:t> </a:t>
            </a:r>
            <a:r>
              <a:rPr lang="cs-CZ" b="1" dirty="0" err="1" smtClean="0"/>
              <a:t>fahren</a:t>
            </a:r>
            <a:r>
              <a:rPr lang="cs-CZ" b="1" dirty="0" smtClean="0"/>
              <a:t> </a:t>
            </a:r>
            <a:r>
              <a:rPr lang="cs-CZ" b="1" dirty="0" err="1" smtClean="0"/>
              <a:t>wir</a:t>
            </a:r>
            <a:r>
              <a:rPr lang="cs-CZ" b="1" dirty="0" smtClean="0"/>
              <a:t> ......</a:t>
            </a:r>
            <a:r>
              <a:rPr lang="cs-CZ" b="1" dirty="0" err="1" smtClean="0"/>
              <a:t>Hause</a:t>
            </a:r>
            <a:r>
              <a:rPr lang="cs-CZ" b="1" dirty="0" smtClean="0"/>
              <a:t>.</a:t>
            </a:r>
            <a:endParaRPr lang="cs-CZ" b="1" dirty="0"/>
          </a:p>
          <a:p>
            <a:pPr marL="0" indent="0">
              <a:lnSpc>
                <a:spcPct val="150000"/>
              </a:lnSpc>
              <a:buNone/>
            </a:pPr>
            <a:endParaRPr lang="cs-CZ" dirty="0"/>
          </a:p>
        </p:txBody>
      </p:sp>
      <p:pic>
        <p:nvPicPr>
          <p:cNvPr id="5122" name="Picture 2" descr="C:\Documents and Settings\Jitka\Local Settings\Temporary Internet Files\Content.IE5\PSHG808A\MC9000901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836712"/>
            <a:ext cx="2664295" cy="245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Jitka\Local Settings\Temporary Internet Files\Content.IE5\PMACVYGZ\MC900090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798" y="836712"/>
            <a:ext cx="2511322" cy="248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Jitka\Local Settings\Temporary Internet Files\Content.IE5\F2XZ5TV0\MC9001981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80728"/>
            <a:ext cx="2936809" cy="231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66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068960"/>
          </a:xfrm>
        </p:spPr>
        <p:txBody>
          <a:bodyPr/>
          <a:lstStyle/>
          <a:p>
            <a:r>
              <a:rPr lang="cs-CZ" dirty="0" smtClean="0"/>
              <a:t>Dvojhlásky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01008"/>
            <a:ext cx="8229600" cy="2625155"/>
          </a:xfrm>
        </p:spPr>
        <p:txBody>
          <a:bodyPr>
            <a:noAutofit/>
          </a:bodyPr>
          <a:lstStyle/>
          <a:p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/>
              <a:t>Sonntag</a:t>
            </a:r>
            <a:r>
              <a:rPr lang="cs-CZ" b="1" dirty="0"/>
              <a:t> </a:t>
            </a:r>
            <a:r>
              <a:rPr lang="cs-CZ" b="1" dirty="0" err="1"/>
              <a:t>fahren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oft</a:t>
            </a:r>
            <a:r>
              <a:rPr lang="cs-CZ" b="1" dirty="0"/>
              <a:t> </a:t>
            </a:r>
            <a:r>
              <a:rPr lang="cs-CZ" b="1" dirty="0" err="1"/>
              <a:t>mit</a:t>
            </a:r>
            <a:r>
              <a:rPr lang="cs-CZ" b="1" dirty="0"/>
              <a:t> </a:t>
            </a:r>
            <a:r>
              <a:rPr lang="cs-CZ" b="1" dirty="0" err="1"/>
              <a:t>meinen</a:t>
            </a:r>
            <a:r>
              <a:rPr lang="cs-CZ" b="1" dirty="0"/>
              <a:t> </a:t>
            </a:r>
            <a:r>
              <a:rPr lang="cs-CZ" b="1" dirty="0" err="1"/>
              <a:t>Eltern</a:t>
            </a:r>
            <a:r>
              <a:rPr lang="cs-CZ" b="1" dirty="0"/>
              <a:t> in </a:t>
            </a:r>
            <a:r>
              <a:rPr lang="cs-CZ" b="1" dirty="0" err="1"/>
              <a:t>die</a:t>
            </a:r>
            <a:r>
              <a:rPr lang="cs-CZ" b="1" dirty="0"/>
              <a:t> </a:t>
            </a:r>
            <a:r>
              <a:rPr lang="cs-CZ" b="1" dirty="0" err="1"/>
              <a:t>Berge</a:t>
            </a:r>
            <a:r>
              <a:rPr lang="cs-CZ" b="1" dirty="0"/>
              <a:t>. </a:t>
            </a:r>
          </a:p>
          <a:p>
            <a:r>
              <a:rPr lang="cs-CZ" b="1" dirty="0"/>
              <a:t> ….. Winter </a:t>
            </a:r>
            <a:r>
              <a:rPr lang="cs-CZ" b="1" dirty="0" err="1" smtClean="0"/>
              <a:t>fahren</a:t>
            </a:r>
            <a:r>
              <a:rPr lang="cs-CZ" b="1" dirty="0" smtClean="0"/>
              <a:t>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Schi</a:t>
            </a:r>
            <a:r>
              <a:rPr lang="cs-CZ" b="1" dirty="0"/>
              <a:t>, </a:t>
            </a:r>
            <a:r>
              <a:rPr lang="cs-CZ" b="1" dirty="0" smtClean="0"/>
              <a:t>… </a:t>
            </a:r>
            <a:r>
              <a:rPr lang="cs-CZ" b="1" dirty="0"/>
              <a:t>Sommer </a:t>
            </a:r>
            <a:r>
              <a:rPr lang="cs-CZ" b="1" dirty="0" err="1"/>
              <a:t>wandern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.</a:t>
            </a:r>
          </a:p>
          <a:p>
            <a:r>
              <a:rPr lang="cs-CZ" b="1" dirty="0"/>
              <a:t> </a:t>
            </a:r>
            <a:r>
              <a:rPr lang="cs-CZ" b="1" dirty="0" err="1"/>
              <a:t>Zu</a:t>
            </a:r>
            <a:r>
              <a:rPr lang="cs-CZ" b="1" dirty="0"/>
              <a:t> </a:t>
            </a:r>
            <a:r>
              <a:rPr lang="cs-CZ" b="1" dirty="0" err="1"/>
              <a:t>Mittag</a:t>
            </a:r>
            <a:r>
              <a:rPr lang="cs-CZ" b="1" dirty="0"/>
              <a:t> </a:t>
            </a:r>
            <a:r>
              <a:rPr lang="cs-CZ" b="1" dirty="0" err="1"/>
              <a:t>essen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 in …… Restaurant</a:t>
            </a:r>
            <a:r>
              <a:rPr lang="cs-CZ" b="1" dirty="0" smtClean="0"/>
              <a:t>.</a:t>
            </a:r>
          </a:p>
          <a:p>
            <a:r>
              <a:rPr lang="cs-CZ" b="1" dirty="0" err="1" smtClean="0"/>
              <a:t>Dann</a:t>
            </a:r>
            <a:r>
              <a:rPr lang="cs-CZ" b="1" dirty="0" smtClean="0"/>
              <a:t> </a:t>
            </a:r>
            <a:r>
              <a:rPr lang="cs-CZ" b="1" dirty="0" err="1" smtClean="0"/>
              <a:t>fahren</a:t>
            </a:r>
            <a:r>
              <a:rPr lang="cs-CZ" b="1" dirty="0" smtClean="0"/>
              <a:t> </a:t>
            </a:r>
            <a:r>
              <a:rPr lang="cs-CZ" b="1" dirty="0" err="1" smtClean="0"/>
              <a:t>wir</a:t>
            </a:r>
            <a:r>
              <a:rPr lang="cs-CZ" b="1" dirty="0" smtClean="0"/>
              <a:t> ......</a:t>
            </a:r>
            <a:r>
              <a:rPr lang="cs-CZ" b="1" dirty="0" err="1" smtClean="0"/>
              <a:t>Hause</a:t>
            </a:r>
            <a:r>
              <a:rPr lang="cs-CZ" b="1" dirty="0" smtClean="0"/>
              <a:t>.</a:t>
            </a:r>
            <a:endParaRPr lang="cs-CZ" b="1" dirty="0"/>
          </a:p>
          <a:p>
            <a:pPr marL="0" indent="0">
              <a:lnSpc>
                <a:spcPct val="150000"/>
              </a:lnSpc>
              <a:buNone/>
            </a:pPr>
            <a:endParaRPr lang="cs-CZ" dirty="0"/>
          </a:p>
        </p:txBody>
      </p:sp>
      <p:pic>
        <p:nvPicPr>
          <p:cNvPr id="5122" name="Picture 2" descr="C:\Documents and Settings\Jitka\Local Settings\Temporary Internet Files\Content.IE5\PSHG808A\MC9000901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836712"/>
            <a:ext cx="2664295" cy="245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Jitka\Local Settings\Temporary Internet Files\Content.IE5\PMACVYGZ\MC900090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798" y="836712"/>
            <a:ext cx="2511322" cy="248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Jitka\Local Settings\Temporary Internet Files\Content.IE5\F2XZ5TV0\MC9001981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80728"/>
            <a:ext cx="2936809" cy="231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374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068960"/>
          </a:xfrm>
        </p:spPr>
        <p:txBody>
          <a:bodyPr/>
          <a:lstStyle/>
          <a:p>
            <a:r>
              <a:rPr lang="cs-CZ" dirty="0" smtClean="0"/>
              <a:t>Dvojhlásky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01008"/>
            <a:ext cx="8229600" cy="2625155"/>
          </a:xfrm>
        </p:spPr>
        <p:txBody>
          <a:bodyPr>
            <a:noAutofit/>
          </a:bodyPr>
          <a:lstStyle/>
          <a:p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/>
              <a:t>Sonntag</a:t>
            </a:r>
            <a:r>
              <a:rPr lang="cs-CZ" b="1" dirty="0"/>
              <a:t> </a:t>
            </a:r>
            <a:r>
              <a:rPr lang="cs-CZ" b="1" dirty="0" err="1"/>
              <a:t>fahren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oft</a:t>
            </a:r>
            <a:r>
              <a:rPr lang="cs-CZ" b="1" dirty="0"/>
              <a:t> </a:t>
            </a:r>
            <a:r>
              <a:rPr lang="cs-CZ" b="1" dirty="0" err="1"/>
              <a:t>mit</a:t>
            </a:r>
            <a:r>
              <a:rPr lang="cs-CZ" b="1" dirty="0"/>
              <a:t> </a:t>
            </a:r>
            <a:r>
              <a:rPr lang="cs-CZ" b="1" dirty="0" err="1"/>
              <a:t>meinen</a:t>
            </a:r>
            <a:r>
              <a:rPr lang="cs-CZ" b="1" dirty="0"/>
              <a:t> </a:t>
            </a:r>
            <a:r>
              <a:rPr lang="cs-CZ" b="1" dirty="0" err="1"/>
              <a:t>Eltern</a:t>
            </a:r>
            <a:r>
              <a:rPr lang="cs-CZ" b="1" dirty="0"/>
              <a:t> in </a:t>
            </a:r>
            <a:r>
              <a:rPr lang="cs-CZ" b="1" dirty="0" err="1"/>
              <a:t>die</a:t>
            </a:r>
            <a:r>
              <a:rPr lang="cs-CZ" b="1" dirty="0"/>
              <a:t> </a:t>
            </a:r>
            <a:r>
              <a:rPr lang="cs-CZ" b="1" dirty="0" err="1"/>
              <a:t>Berge</a:t>
            </a:r>
            <a:r>
              <a:rPr lang="cs-CZ" b="1" dirty="0"/>
              <a:t>. </a:t>
            </a:r>
          </a:p>
          <a:p>
            <a:r>
              <a:rPr lang="cs-CZ" b="1" dirty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Im</a:t>
            </a:r>
            <a:r>
              <a:rPr lang="cs-CZ" b="1" dirty="0" smtClean="0"/>
              <a:t> </a:t>
            </a:r>
            <a:r>
              <a:rPr lang="cs-CZ" b="1" dirty="0"/>
              <a:t>Winter </a:t>
            </a:r>
            <a:r>
              <a:rPr lang="cs-CZ" b="1" dirty="0" err="1" smtClean="0"/>
              <a:t>fahren</a:t>
            </a:r>
            <a:r>
              <a:rPr lang="cs-CZ" b="1" dirty="0" smtClean="0"/>
              <a:t>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Schi</a:t>
            </a:r>
            <a:r>
              <a:rPr lang="cs-CZ" b="1" dirty="0"/>
              <a:t>, </a:t>
            </a:r>
            <a:r>
              <a:rPr lang="cs-CZ" b="1" dirty="0" smtClean="0"/>
              <a:t>… </a:t>
            </a:r>
            <a:r>
              <a:rPr lang="cs-CZ" b="1" dirty="0"/>
              <a:t>Sommer </a:t>
            </a:r>
            <a:r>
              <a:rPr lang="cs-CZ" b="1" dirty="0" err="1"/>
              <a:t>wandern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.</a:t>
            </a:r>
          </a:p>
          <a:p>
            <a:r>
              <a:rPr lang="cs-CZ" b="1" dirty="0"/>
              <a:t> </a:t>
            </a:r>
            <a:r>
              <a:rPr lang="cs-CZ" b="1" dirty="0" err="1"/>
              <a:t>Zu</a:t>
            </a:r>
            <a:r>
              <a:rPr lang="cs-CZ" b="1" dirty="0"/>
              <a:t> </a:t>
            </a:r>
            <a:r>
              <a:rPr lang="cs-CZ" b="1" dirty="0" err="1"/>
              <a:t>Mittag</a:t>
            </a:r>
            <a:r>
              <a:rPr lang="cs-CZ" b="1" dirty="0"/>
              <a:t> </a:t>
            </a:r>
            <a:r>
              <a:rPr lang="cs-CZ" b="1" dirty="0" err="1"/>
              <a:t>essen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 in …… Restaurant</a:t>
            </a:r>
            <a:r>
              <a:rPr lang="cs-CZ" b="1" dirty="0" smtClean="0"/>
              <a:t>.</a:t>
            </a:r>
          </a:p>
          <a:p>
            <a:r>
              <a:rPr lang="cs-CZ" b="1" dirty="0" err="1" smtClean="0"/>
              <a:t>Dann</a:t>
            </a:r>
            <a:r>
              <a:rPr lang="cs-CZ" b="1" dirty="0" smtClean="0"/>
              <a:t> </a:t>
            </a:r>
            <a:r>
              <a:rPr lang="cs-CZ" b="1" dirty="0" err="1" smtClean="0"/>
              <a:t>fahren</a:t>
            </a:r>
            <a:r>
              <a:rPr lang="cs-CZ" b="1" dirty="0" smtClean="0"/>
              <a:t> </a:t>
            </a:r>
            <a:r>
              <a:rPr lang="cs-CZ" b="1" dirty="0" err="1" smtClean="0"/>
              <a:t>wir</a:t>
            </a:r>
            <a:r>
              <a:rPr lang="cs-CZ" b="1" dirty="0" smtClean="0"/>
              <a:t> ......</a:t>
            </a:r>
            <a:r>
              <a:rPr lang="cs-CZ" b="1" dirty="0" err="1" smtClean="0"/>
              <a:t>Hause</a:t>
            </a:r>
            <a:r>
              <a:rPr lang="cs-CZ" b="1" dirty="0" smtClean="0"/>
              <a:t>.</a:t>
            </a:r>
            <a:endParaRPr lang="cs-CZ" b="1" dirty="0"/>
          </a:p>
          <a:p>
            <a:pPr marL="0" indent="0">
              <a:lnSpc>
                <a:spcPct val="150000"/>
              </a:lnSpc>
              <a:buNone/>
            </a:pPr>
            <a:endParaRPr lang="cs-CZ" dirty="0"/>
          </a:p>
        </p:txBody>
      </p:sp>
      <p:pic>
        <p:nvPicPr>
          <p:cNvPr id="5122" name="Picture 2" descr="C:\Documents and Settings\Jitka\Local Settings\Temporary Internet Files\Content.IE5\PSHG808A\MC9000901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836712"/>
            <a:ext cx="2664295" cy="245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Jitka\Local Settings\Temporary Internet Files\Content.IE5\PMACVYGZ\MC900090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798" y="836712"/>
            <a:ext cx="2511322" cy="248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Jitka\Local Settings\Temporary Internet Files\Content.IE5\F2XZ5TV0\MC9001981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80728"/>
            <a:ext cx="2936809" cy="231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43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068960"/>
          </a:xfrm>
        </p:spPr>
        <p:txBody>
          <a:bodyPr/>
          <a:lstStyle/>
          <a:p>
            <a:r>
              <a:rPr lang="cs-CZ" dirty="0" smtClean="0"/>
              <a:t>Dvojhlásky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01008"/>
            <a:ext cx="8229600" cy="2625155"/>
          </a:xfrm>
        </p:spPr>
        <p:txBody>
          <a:bodyPr>
            <a:noAutofit/>
          </a:bodyPr>
          <a:lstStyle/>
          <a:p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/>
              <a:t>Sonntag</a:t>
            </a:r>
            <a:r>
              <a:rPr lang="cs-CZ" b="1" dirty="0"/>
              <a:t> </a:t>
            </a:r>
            <a:r>
              <a:rPr lang="cs-CZ" b="1" dirty="0" err="1"/>
              <a:t>fahren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oft</a:t>
            </a:r>
            <a:r>
              <a:rPr lang="cs-CZ" b="1" dirty="0"/>
              <a:t> </a:t>
            </a:r>
            <a:r>
              <a:rPr lang="cs-CZ" b="1" dirty="0" err="1"/>
              <a:t>mit</a:t>
            </a:r>
            <a:r>
              <a:rPr lang="cs-CZ" b="1" dirty="0"/>
              <a:t> </a:t>
            </a:r>
            <a:r>
              <a:rPr lang="cs-CZ" b="1" dirty="0" err="1"/>
              <a:t>meinen</a:t>
            </a:r>
            <a:r>
              <a:rPr lang="cs-CZ" b="1" dirty="0"/>
              <a:t> </a:t>
            </a:r>
            <a:r>
              <a:rPr lang="cs-CZ" b="1" dirty="0" err="1"/>
              <a:t>Eltern</a:t>
            </a:r>
            <a:r>
              <a:rPr lang="cs-CZ" b="1" dirty="0"/>
              <a:t> in </a:t>
            </a:r>
            <a:r>
              <a:rPr lang="cs-CZ" b="1" dirty="0" err="1"/>
              <a:t>die</a:t>
            </a:r>
            <a:r>
              <a:rPr lang="cs-CZ" b="1" dirty="0"/>
              <a:t> </a:t>
            </a:r>
            <a:r>
              <a:rPr lang="cs-CZ" b="1" dirty="0" err="1"/>
              <a:t>Berge</a:t>
            </a:r>
            <a:r>
              <a:rPr lang="cs-CZ" b="1" dirty="0"/>
              <a:t>. </a:t>
            </a:r>
          </a:p>
          <a:p>
            <a:r>
              <a:rPr lang="cs-CZ" b="1" dirty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Im</a:t>
            </a:r>
            <a:r>
              <a:rPr lang="cs-CZ" b="1" dirty="0" smtClean="0"/>
              <a:t> </a:t>
            </a:r>
            <a:r>
              <a:rPr lang="cs-CZ" b="1" dirty="0"/>
              <a:t>Winter </a:t>
            </a:r>
            <a:r>
              <a:rPr lang="cs-CZ" b="1" dirty="0" err="1" smtClean="0"/>
              <a:t>fahren</a:t>
            </a:r>
            <a:r>
              <a:rPr lang="cs-CZ" b="1" dirty="0" smtClean="0"/>
              <a:t>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Schi</a:t>
            </a:r>
            <a:r>
              <a:rPr lang="cs-CZ" b="1" dirty="0"/>
              <a:t>, </a:t>
            </a:r>
            <a:r>
              <a:rPr lang="cs-CZ" b="1" dirty="0" err="1" smtClean="0">
                <a:solidFill>
                  <a:srgbClr val="FF0000"/>
                </a:solidFill>
              </a:rPr>
              <a:t>im</a:t>
            </a:r>
            <a:r>
              <a:rPr lang="cs-CZ" b="1" dirty="0" smtClean="0"/>
              <a:t> </a:t>
            </a:r>
            <a:r>
              <a:rPr lang="cs-CZ" b="1" dirty="0"/>
              <a:t>Sommer </a:t>
            </a:r>
            <a:r>
              <a:rPr lang="cs-CZ" b="1" dirty="0" err="1"/>
              <a:t>wandern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.</a:t>
            </a:r>
          </a:p>
          <a:p>
            <a:r>
              <a:rPr lang="cs-CZ" b="1" dirty="0"/>
              <a:t> </a:t>
            </a:r>
            <a:r>
              <a:rPr lang="cs-CZ" b="1" dirty="0" err="1"/>
              <a:t>Zu</a:t>
            </a:r>
            <a:r>
              <a:rPr lang="cs-CZ" b="1" dirty="0"/>
              <a:t> </a:t>
            </a:r>
            <a:r>
              <a:rPr lang="cs-CZ" b="1" dirty="0" err="1"/>
              <a:t>Mittag</a:t>
            </a:r>
            <a:r>
              <a:rPr lang="cs-CZ" b="1" dirty="0"/>
              <a:t> </a:t>
            </a:r>
            <a:r>
              <a:rPr lang="cs-CZ" b="1" dirty="0" err="1"/>
              <a:t>essen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 in …… Restaurant</a:t>
            </a:r>
            <a:r>
              <a:rPr lang="cs-CZ" b="1" dirty="0" smtClean="0"/>
              <a:t>.</a:t>
            </a:r>
          </a:p>
          <a:p>
            <a:r>
              <a:rPr lang="cs-CZ" b="1" dirty="0" err="1" smtClean="0"/>
              <a:t>Dann</a:t>
            </a:r>
            <a:r>
              <a:rPr lang="cs-CZ" b="1" dirty="0" smtClean="0"/>
              <a:t> </a:t>
            </a:r>
            <a:r>
              <a:rPr lang="cs-CZ" b="1" dirty="0" err="1" smtClean="0"/>
              <a:t>fahren</a:t>
            </a:r>
            <a:r>
              <a:rPr lang="cs-CZ" b="1" dirty="0" smtClean="0"/>
              <a:t> </a:t>
            </a:r>
            <a:r>
              <a:rPr lang="cs-CZ" b="1" dirty="0" err="1" smtClean="0"/>
              <a:t>wir</a:t>
            </a:r>
            <a:r>
              <a:rPr lang="cs-CZ" b="1" dirty="0" smtClean="0"/>
              <a:t> ......</a:t>
            </a:r>
            <a:r>
              <a:rPr lang="cs-CZ" b="1" dirty="0" err="1" smtClean="0"/>
              <a:t>Hause</a:t>
            </a:r>
            <a:r>
              <a:rPr lang="cs-CZ" b="1" dirty="0" smtClean="0"/>
              <a:t>.</a:t>
            </a:r>
            <a:endParaRPr lang="cs-CZ" b="1" dirty="0"/>
          </a:p>
          <a:p>
            <a:pPr marL="0" indent="0">
              <a:lnSpc>
                <a:spcPct val="150000"/>
              </a:lnSpc>
              <a:buNone/>
            </a:pPr>
            <a:endParaRPr lang="cs-CZ" dirty="0"/>
          </a:p>
        </p:txBody>
      </p:sp>
      <p:pic>
        <p:nvPicPr>
          <p:cNvPr id="5122" name="Picture 2" descr="C:\Documents and Settings\Jitka\Local Settings\Temporary Internet Files\Content.IE5\PSHG808A\MC9000901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836712"/>
            <a:ext cx="2664295" cy="245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Jitka\Local Settings\Temporary Internet Files\Content.IE5\PMACVYGZ\MC900090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798" y="836712"/>
            <a:ext cx="2511322" cy="248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Jitka\Local Settings\Temporary Internet Files\Content.IE5\F2XZ5TV0\MC9001981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80728"/>
            <a:ext cx="2936809" cy="231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12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068960"/>
          </a:xfrm>
        </p:spPr>
        <p:txBody>
          <a:bodyPr/>
          <a:lstStyle/>
          <a:p>
            <a:r>
              <a:rPr lang="cs-CZ" dirty="0" smtClean="0"/>
              <a:t>Dvojhlásky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01008"/>
            <a:ext cx="8229600" cy="2625155"/>
          </a:xfrm>
        </p:spPr>
        <p:txBody>
          <a:bodyPr>
            <a:noAutofit/>
          </a:bodyPr>
          <a:lstStyle/>
          <a:p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/>
              <a:t>Sonntag</a:t>
            </a:r>
            <a:r>
              <a:rPr lang="cs-CZ" b="1" dirty="0"/>
              <a:t> </a:t>
            </a:r>
            <a:r>
              <a:rPr lang="cs-CZ" b="1" dirty="0" err="1"/>
              <a:t>fahren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oft</a:t>
            </a:r>
            <a:r>
              <a:rPr lang="cs-CZ" b="1" dirty="0"/>
              <a:t> </a:t>
            </a:r>
            <a:r>
              <a:rPr lang="cs-CZ" b="1" dirty="0" err="1"/>
              <a:t>mit</a:t>
            </a:r>
            <a:r>
              <a:rPr lang="cs-CZ" b="1" dirty="0"/>
              <a:t> </a:t>
            </a:r>
            <a:r>
              <a:rPr lang="cs-CZ" b="1" dirty="0" err="1"/>
              <a:t>meinen</a:t>
            </a:r>
            <a:r>
              <a:rPr lang="cs-CZ" b="1" dirty="0"/>
              <a:t> </a:t>
            </a:r>
            <a:r>
              <a:rPr lang="cs-CZ" b="1" dirty="0" err="1"/>
              <a:t>Eltern</a:t>
            </a:r>
            <a:r>
              <a:rPr lang="cs-CZ" b="1" dirty="0"/>
              <a:t> in </a:t>
            </a:r>
            <a:r>
              <a:rPr lang="cs-CZ" b="1" dirty="0" err="1"/>
              <a:t>die</a:t>
            </a:r>
            <a:r>
              <a:rPr lang="cs-CZ" b="1" dirty="0"/>
              <a:t> </a:t>
            </a:r>
            <a:r>
              <a:rPr lang="cs-CZ" b="1" dirty="0" err="1"/>
              <a:t>Berge</a:t>
            </a:r>
            <a:r>
              <a:rPr lang="cs-CZ" b="1" dirty="0"/>
              <a:t>. </a:t>
            </a:r>
          </a:p>
          <a:p>
            <a:r>
              <a:rPr lang="cs-CZ" b="1" dirty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Im</a:t>
            </a:r>
            <a:r>
              <a:rPr lang="cs-CZ" b="1" dirty="0" smtClean="0"/>
              <a:t> </a:t>
            </a:r>
            <a:r>
              <a:rPr lang="cs-CZ" b="1" dirty="0"/>
              <a:t>Winter </a:t>
            </a:r>
            <a:r>
              <a:rPr lang="cs-CZ" b="1" dirty="0" err="1" smtClean="0"/>
              <a:t>fahren</a:t>
            </a:r>
            <a:r>
              <a:rPr lang="cs-CZ" b="1" dirty="0" smtClean="0"/>
              <a:t>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Schi</a:t>
            </a:r>
            <a:r>
              <a:rPr lang="cs-CZ" b="1" dirty="0"/>
              <a:t>, </a:t>
            </a:r>
            <a:r>
              <a:rPr lang="cs-CZ" b="1" dirty="0" err="1" smtClean="0">
                <a:solidFill>
                  <a:srgbClr val="FF0000"/>
                </a:solidFill>
              </a:rPr>
              <a:t>im</a:t>
            </a:r>
            <a:r>
              <a:rPr lang="cs-CZ" b="1" dirty="0" smtClean="0"/>
              <a:t> </a:t>
            </a:r>
            <a:r>
              <a:rPr lang="cs-CZ" b="1" dirty="0"/>
              <a:t>Sommer </a:t>
            </a:r>
            <a:r>
              <a:rPr lang="cs-CZ" b="1" dirty="0" err="1"/>
              <a:t>wandern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.</a:t>
            </a:r>
          </a:p>
          <a:p>
            <a:r>
              <a:rPr lang="cs-CZ" b="1" dirty="0"/>
              <a:t> </a:t>
            </a:r>
            <a:r>
              <a:rPr lang="cs-CZ" b="1" dirty="0" err="1"/>
              <a:t>Zu</a:t>
            </a:r>
            <a:r>
              <a:rPr lang="cs-CZ" b="1" dirty="0"/>
              <a:t> </a:t>
            </a:r>
            <a:r>
              <a:rPr lang="cs-CZ" b="1" dirty="0" err="1"/>
              <a:t>Mittag</a:t>
            </a:r>
            <a:r>
              <a:rPr lang="cs-CZ" b="1" dirty="0"/>
              <a:t> </a:t>
            </a:r>
            <a:r>
              <a:rPr lang="cs-CZ" b="1" dirty="0" err="1"/>
              <a:t>essen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 in </a:t>
            </a:r>
            <a:r>
              <a:rPr lang="cs-CZ" b="1" dirty="0" smtClean="0">
                <a:solidFill>
                  <a:srgbClr val="FF0000"/>
                </a:solidFill>
              </a:rPr>
              <a:t>dem (</a:t>
            </a:r>
            <a:r>
              <a:rPr lang="cs-CZ" b="1" dirty="0" err="1" smtClean="0">
                <a:solidFill>
                  <a:srgbClr val="FF0000"/>
                </a:solidFill>
              </a:rPr>
              <a:t>einem</a:t>
            </a:r>
            <a:r>
              <a:rPr lang="cs-CZ" b="1" dirty="0" smtClean="0">
                <a:solidFill>
                  <a:srgbClr val="FF0000"/>
                </a:solidFill>
              </a:rPr>
              <a:t>)</a:t>
            </a:r>
            <a:r>
              <a:rPr lang="cs-CZ" b="1" dirty="0" smtClean="0"/>
              <a:t> </a:t>
            </a:r>
            <a:r>
              <a:rPr lang="cs-CZ" b="1" dirty="0"/>
              <a:t>Restaurant</a:t>
            </a:r>
            <a:r>
              <a:rPr lang="cs-CZ" b="1" dirty="0" smtClean="0"/>
              <a:t>.</a:t>
            </a:r>
          </a:p>
          <a:p>
            <a:r>
              <a:rPr lang="cs-CZ" b="1" dirty="0" err="1" smtClean="0"/>
              <a:t>Dann</a:t>
            </a:r>
            <a:r>
              <a:rPr lang="cs-CZ" b="1" dirty="0" smtClean="0"/>
              <a:t> </a:t>
            </a:r>
            <a:r>
              <a:rPr lang="cs-CZ" b="1" dirty="0" err="1" smtClean="0"/>
              <a:t>fahren</a:t>
            </a:r>
            <a:r>
              <a:rPr lang="cs-CZ" b="1" dirty="0" smtClean="0"/>
              <a:t> </a:t>
            </a:r>
            <a:r>
              <a:rPr lang="cs-CZ" b="1" dirty="0" err="1" smtClean="0"/>
              <a:t>wir</a:t>
            </a:r>
            <a:r>
              <a:rPr lang="cs-CZ" b="1" dirty="0" smtClean="0"/>
              <a:t> ......</a:t>
            </a:r>
            <a:r>
              <a:rPr lang="cs-CZ" b="1" dirty="0" err="1" smtClean="0"/>
              <a:t>Hause</a:t>
            </a:r>
            <a:r>
              <a:rPr lang="cs-CZ" b="1" dirty="0" smtClean="0"/>
              <a:t>.</a:t>
            </a:r>
            <a:endParaRPr lang="cs-CZ" b="1" dirty="0"/>
          </a:p>
          <a:p>
            <a:pPr marL="0" indent="0">
              <a:lnSpc>
                <a:spcPct val="150000"/>
              </a:lnSpc>
              <a:buNone/>
            </a:pPr>
            <a:endParaRPr lang="cs-CZ" dirty="0"/>
          </a:p>
        </p:txBody>
      </p:sp>
      <p:pic>
        <p:nvPicPr>
          <p:cNvPr id="5122" name="Picture 2" descr="C:\Documents and Settings\Jitka\Local Settings\Temporary Internet Files\Content.IE5\PSHG808A\MC9000901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836712"/>
            <a:ext cx="2664295" cy="245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Jitka\Local Settings\Temporary Internet Files\Content.IE5\PMACVYGZ\MC900090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798" y="836712"/>
            <a:ext cx="2511322" cy="248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Jitka\Local Settings\Temporary Internet Files\Content.IE5\F2XZ5TV0\MC9001981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80728"/>
            <a:ext cx="2936809" cy="231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920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068960"/>
          </a:xfrm>
        </p:spPr>
        <p:txBody>
          <a:bodyPr/>
          <a:lstStyle/>
          <a:p>
            <a:r>
              <a:rPr lang="cs-CZ" dirty="0" smtClean="0"/>
              <a:t>Dvojhlásky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01008"/>
            <a:ext cx="8229600" cy="2625155"/>
          </a:xfrm>
        </p:spPr>
        <p:txBody>
          <a:bodyPr>
            <a:noAutofit/>
          </a:bodyPr>
          <a:lstStyle/>
          <a:p>
            <a:r>
              <a:rPr lang="cs-CZ" b="1" dirty="0" err="1" smtClean="0">
                <a:solidFill>
                  <a:srgbClr val="FF0000"/>
                </a:solidFill>
              </a:rPr>
              <a:t>Am</a:t>
            </a:r>
            <a:r>
              <a:rPr lang="cs-CZ" b="1" dirty="0" smtClean="0"/>
              <a:t> </a:t>
            </a:r>
            <a:r>
              <a:rPr lang="cs-CZ" b="1" dirty="0" err="1"/>
              <a:t>Sonntag</a:t>
            </a:r>
            <a:r>
              <a:rPr lang="cs-CZ" b="1" dirty="0"/>
              <a:t> </a:t>
            </a:r>
            <a:r>
              <a:rPr lang="cs-CZ" b="1" dirty="0" err="1"/>
              <a:t>fahren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oft</a:t>
            </a:r>
            <a:r>
              <a:rPr lang="cs-CZ" b="1" dirty="0"/>
              <a:t> </a:t>
            </a:r>
            <a:r>
              <a:rPr lang="cs-CZ" b="1" dirty="0" err="1"/>
              <a:t>mit</a:t>
            </a:r>
            <a:r>
              <a:rPr lang="cs-CZ" b="1" dirty="0"/>
              <a:t> </a:t>
            </a:r>
            <a:r>
              <a:rPr lang="cs-CZ" b="1" dirty="0" err="1"/>
              <a:t>meinen</a:t>
            </a:r>
            <a:r>
              <a:rPr lang="cs-CZ" b="1" dirty="0"/>
              <a:t> </a:t>
            </a:r>
            <a:r>
              <a:rPr lang="cs-CZ" b="1" dirty="0" err="1"/>
              <a:t>Eltern</a:t>
            </a:r>
            <a:r>
              <a:rPr lang="cs-CZ" b="1" dirty="0"/>
              <a:t> in </a:t>
            </a:r>
            <a:r>
              <a:rPr lang="cs-CZ" b="1" dirty="0" err="1"/>
              <a:t>die</a:t>
            </a:r>
            <a:r>
              <a:rPr lang="cs-CZ" b="1" dirty="0"/>
              <a:t> </a:t>
            </a:r>
            <a:r>
              <a:rPr lang="cs-CZ" b="1" dirty="0" err="1"/>
              <a:t>Berge</a:t>
            </a:r>
            <a:r>
              <a:rPr lang="cs-CZ" b="1" dirty="0"/>
              <a:t>. </a:t>
            </a:r>
          </a:p>
          <a:p>
            <a:r>
              <a:rPr lang="cs-CZ" b="1" dirty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Im</a:t>
            </a:r>
            <a:r>
              <a:rPr lang="cs-CZ" b="1" dirty="0" smtClean="0"/>
              <a:t> </a:t>
            </a:r>
            <a:r>
              <a:rPr lang="cs-CZ" b="1" dirty="0"/>
              <a:t>Winter </a:t>
            </a:r>
            <a:r>
              <a:rPr lang="cs-CZ" b="1" dirty="0" err="1" smtClean="0"/>
              <a:t>fahren</a:t>
            </a:r>
            <a:r>
              <a:rPr lang="cs-CZ" b="1" dirty="0" smtClean="0"/>
              <a:t> </a:t>
            </a:r>
            <a:r>
              <a:rPr lang="cs-CZ" b="1" dirty="0" err="1"/>
              <a:t>wir</a:t>
            </a:r>
            <a:r>
              <a:rPr lang="cs-CZ" b="1" dirty="0"/>
              <a:t> </a:t>
            </a:r>
            <a:r>
              <a:rPr lang="cs-CZ" b="1" dirty="0" err="1"/>
              <a:t>Schi</a:t>
            </a:r>
            <a:r>
              <a:rPr lang="cs-CZ" b="1" dirty="0"/>
              <a:t>, </a:t>
            </a:r>
            <a:r>
              <a:rPr lang="cs-CZ" b="1" dirty="0" err="1" smtClean="0">
                <a:solidFill>
                  <a:srgbClr val="FF0000"/>
                </a:solidFill>
              </a:rPr>
              <a:t>im</a:t>
            </a:r>
            <a:r>
              <a:rPr lang="cs-CZ" b="1" dirty="0" smtClean="0"/>
              <a:t> </a:t>
            </a:r>
            <a:r>
              <a:rPr lang="cs-CZ" b="1" dirty="0"/>
              <a:t>Sommer </a:t>
            </a:r>
            <a:r>
              <a:rPr lang="cs-CZ" b="1" dirty="0" err="1"/>
              <a:t>wandern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.</a:t>
            </a:r>
          </a:p>
          <a:p>
            <a:r>
              <a:rPr lang="cs-CZ" b="1" dirty="0"/>
              <a:t> </a:t>
            </a:r>
            <a:r>
              <a:rPr lang="cs-CZ" b="1" dirty="0" err="1"/>
              <a:t>Zu</a:t>
            </a:r>
            <a:r>
              <a:rPr lang="cs-CZ" b="1" dirty="0"/>
              <a:t> </a:t>
            </a:r>
            <a:r>
              <a:rPr lang="cs-CZ" b="1" dirty="0" err="1"/>
              <a:t>Mittag</a:t>
            </a:r>
            <a:r>
              <a:rPr lang="cs-CZ" b="1" dirty="0"/>
              <a:t> </a:t>
            </a:r>
            <a:r>
              <a:rPr lang="cs-CZ" b="1" dirty="0" err="1"/>
              <a:t>essen</a:t>
            </a:r>
            <a:r>
              <a:rPr lang="cs-CZ" b="1" dirty="0"/>
              <a:t> </a:t>
            </a:r>
            <a:r>
              <a:rPr lang="cs-CZ" b="1" dirty="0" err="1"/>
              <a:t>wir</a:t>
            </a:r>
            <a:r>
              <a:rPr lang="cs-CZ" b="1" dirty="0"/>
              <a:t> in </a:t>
            </a:r>
            <a:r>
              <a:rPr lang="cs-CZ" b="1" dirty="0" smtClean="0">
                <a:solidFill>
                  <a:srgbClr val="FF0000"/>
                </a:solidFill>
              </a:rPr>
              <a:t>dem (</a:t>
            </a:r>
            <a:r>
              <a:rPr lang="cs-CZ" b="1" dirty="0" err="1" smtClean="0">
                <a:solidFill>
                  <a:srgbClr val="FF0000"/>
                </a:solidFill>
              </a:rPr>
              <a:t>einem</a:t>
            </a:r>
            <a:r>
              <a:rPr lang="cs-CZ" b="1" dirty="0" smtClean="0">
                <a:solidFill>
                  <a:srgbClr val="FF0000"/>
                </a:solidFill>
              </a:rPr>
              <a:t>) </a:t>
            </a:r>
            <a:r>
              <a:rPr lang="cs-CZ" b="1" dirty="0"/>
              <a:t>Restaurant</a:t>
            </a:r>
            <a:r>
              <a:rPr lang="cs-CZ" b="1" dirty="0" smtClean="0"/>
              <a:t>.</a:t>
            </a:r>
          </a:p>
          <a:p>
            <a:r>
              <a:rPr lang="cs-CZ" b="1" dirty="0" err="1" smtClean="0"/>
              <a:t>Dann</a:t>
            </a:r>
            <a:r>
              <a:rPr lang="cs-CZ" b="1" dirty="0" smtClean="0"/>
              <a:t> </a:t>
            </a:r>
            <a:r>
              <a:rPr lang="cs-CZ" b="1" dirty="0" err="1" smtClean="0"/>
              <a:t>fahren</a:t>
            </a:r>
            <a:r>
              <a:rPr lang="cs-CZ" b="1" dirty="0" smtClean="0"/>
              <a:t> </a:t>
            </a:r>
            <a:r>
              <a:rPr lang="cs-CZ" b="1" dirty="0" err="1" smtClean="0"/>
              <a:t>wir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nach</a:t>
            </a:r>
            <a:r>
              <a:rPr lang="cs-CZ" b="1" dirty="0" smtClean="0"/>
              <a:t> </a:t>
            </a:r>
            <a:r>
              <a:rPr lang="cs-CZ" b="1" dirty="0" err="1" smtClean="0"/>
              <a:t>Hause</a:t>
            </a:r>
            <a:r>
              <a:rPr lang="cs-CZ" b="1" dirty="0" smtClean="0"/>
              <a:t>.</a:t>
            </a:r>
            <a:endParaRPr lang="cs-CZ" b="1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cs-CZ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Ilustrace </a:t>
            </a:r>
            <a:r>
              <a:rPr lang="cs-CZ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www.office.microsoft.com</a:t>
            </a:r>
          </a:p>
          <a:p>
            <a:pPr marL="0" indent="0">
              <a:lnSpc>
                <a:spcPct val="150000"/>
              </a:lnSpc>
              <a:buNone/>
            </a:pPr>
            <a:endParaRPr lang="cs-CZ" dirty="0"/>
          </a:p>
        </p:txBody>
      </p:sp>
      <p:pic>
        <p:nvPicPr>
          <p:cNvPr id="5122" name="Picture 2" descr="C:\Documents and Settings\Jitka\Local Settings\Temporary Internet Files\Content.IE5\PSHG808A\MC9000901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836712"/>
            <a:ext cx="2664295" cy="245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Jitka\Local Settings\Temporary Internet Files\Content.IE5\PMACVYGZ\MC900090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798" y="836712"/>
            <a:ext cx="2511322" cy="248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Jitka\Local Settings\Temporary Internet Files\Content.IE5\F2XZ5TV0\MC9001981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80728"/>
            <a:ext cx="2936809" cy="231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49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234</TotalTime>
  <Words>748</Words>
  <Application>Microsoft Office PowerPoint</Application>
  <PresentationFormat>Předvádění na obrazovce (4:3)</PresentationFormat>
  <Paragraphs>114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Exekutivní</vt:lpstr>
      <vt:lpstr>Prezentace aplikace PowerPoint</vt:lpstr>
      <vt:lpstr>Prezentace aplikace PowerPoint</vt:lpstr>
      <vt:lpstr>Deutsch</vt:lpstr>
      <vt:lpstr>Prezentace aplikace PowerPoint</vt:lpstr>
      <vt:lpstr>Prezentace aplikace PowerPoint</vt:lpstr>
      <vt:lpstr>Prezentace aplikace PowerPoint</vt:lpstr>
      <vt:lpstr>Prezentace aplikace PowerPoint</vt:lpstr>
      <vt:lpstr>Gitarre</vt:lpstr>
      <vt:lpstr>Gitarre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Dvojhlásky</vt:lpstr>
      <vt:lpstr>Dvojhlásky</vt:lpstr>
      <vt:lpstr>Dvojhlásky</vt:lpstr>
      <vt:lpstr>Dvojhlásky</vt:lpstr>
      <vt:lpstr>Dvojhlásky</vt:lpstr>
      <vt:lpstr>Dvojhlásky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Woche</dc:title>
  <dc:creator>Jitka</dc:creator>
  <cp:lastModifiedBy>Jitka</cp:lastModifiedBy>
  <cp:revision>26</cp:revision>
  <dcterms:created xsi:type="dcterms:W3CDTF">2012-01-02T10:00:53Z</dcterms:created>
  <dcterms:modified xsi:type="dcterms:W3CDTF">2013-05-14T18:59:21Z</dcterms:modified>
</cp:coreProperties>
</file>