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804" y="-5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D6560-1FDC-4428-ADFB-EFA2ABDA53AB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29F2A32-6C39-4F01-B42C-8986B5FF17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D6560-1FDC-4428-ADFB-EFA2ABDA53AB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29F2A32-6C39-4F01-B42C-8986B5FF17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D6560-1FDC-4428-ADFB-EFA2ABDA53AB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F2A32-6C39-4F01-B42C-8986B5FF17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D6560-1FDC-4428-ADFB-EFA2ABDA53AB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F2A32-6C39-4F01-B42C-8986B5FF17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D6560-1FDC-4428-ADFB-EFA2ABDA53AB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29F2A32-6C39-4F01-B42C-8986B5FF17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D6560-1FDC-4428-ADFB-EFA2ABDA53AB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F2A32-6C39-4F01-B42C-8986B5FF17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D6560-1FDC-4428-ADFB-EFA2ABDA53AB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F2A32-6C39-4F01-B42C-8986B5FF17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D6560-1FDC-4428-ADFB-EFA2ABDA53AB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F2A32-6C39-4F01-B42C-8986B5FF17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D6560-1FDC-4428-ADFB-EFA2ABDA53AB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F2A32-6C39-4F01-B42C-8986B5FF17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D6560-1FDC-4428-ADFB-EFA2ABDA53AB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F2A32-6C39-4F01-B42C-8986B5FF17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D6560-1FDC-4428-ADFB-EFA2ABDA53AB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F2A32-6C39-4F01-B42C-8986B5FF17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FDD6560-1FDC-4428-ADFB-EFA2ABDA53AB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29F2A32-6C39-4F01-B42C-8986B5FF17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cs.m.wikipedia.org/wiki/Soubor:Boletus_luridus_2011_G1.jpg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196752"/>
            <a:ext cx="8568952" cy="4824536"/>
          </a:xfrm>
        </p:spPr>
        <p:txBody>
          <a:bodyPr>
            <a:normAutofit fontScale="90000"/>
          </a:bodyPr>
          <a:lstStyle/>
          <a:p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Tato práce je šířena pod licencí CC BY-SA 3.0. Odkazy a citace jsou platné k datu vytvoření této práce.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>
                <a:solidFill>
                  <a:schemeClr val="tx1"/>
                </a:solidFill>
              </a:rPr>
              <a:t>Škola: Základní škola Trávníky Otrokovice, příspěvková organizace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Číslo projektu: CZ.1.07/1.4.00/21.2637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Název výukového materiálu: </a:t>
            </a:r>
            <a:r>
              <a:rPr lang="cs-CZ" sz="1800" dirty="0">
                <a:solidFill>
                  <a:schemeClr val="tx1"/>
                </a:solidFill>
              </a:rPr>
              <a:t>Houby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Autor: Mgr. Aleš </a:t>
            </a:r>
            <a:r>
              <a:rPr lang="cs-CZ" sz="1800" dirty="0" err="1" smtClean="0">
                <a:solidFill>
                  <a:schemeClr val="tx1"/>
                </a:solidFill>
              </a:rPr>
              <a:t>Kočenda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Vytvořeno: 14. května 2012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Ročník: Čtvrtý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Vzdělávací oblast: </a:t>
            </a:r>
            <a:r>
              <a:rPr lang="cs-CZ" sz="1800" dirty="0">
                <a:solidFill>
                  <a:schemeClr val="tx1"/>
                </a:solidFill>
              </a:rPr>
              <a:t>člověk a jeho svět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Vzdělávací obor: Přírodověda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Tematický okruh: ROZMANITOST PŘÍRODY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Téma: HOUBY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Pomůcky: Dataprojektor, sešit, propiska, notebook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Anotace: Materiál se použije jako test pro ověření znalostí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</a:rPr>
              <a:t>Vlastní texty: Texty jsou vlastní originální tvorbou autora</a:t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>
                <a:solidFill>
                  <a:schemeClr val="tx1"/>
                </a:solidFill>
                <a:ea typeface="Calibri" pitchFamily="34" charset="0"/>
                <a:cs typeface="Arial" pitchFamily="34" charset="0"/>
              </a:rPr>
              <a:t>Materiál je určen pro bezplatné používání na všech typech škol a školských zařízeních. Jakékoliv další využití podléhá autorskému zákonu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.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800" dirty="0">
                <a:solidFill>
                  <a:schemeClr val="tx1"/>
                </a:solidFill>
              </a:rPr>
              <a:t/>
            </a:r>
            <a:br>
              <a:rPr lang="cs-CZ" sz="1800" dirty="0">
                <a:solidFill>
                  <a:schemeClr val="tx1"/>
                </a:solidFill>
              </a:rPr>
            </a:br>
            <a:endParaRPr lang="cs-CZ" sz="1800" dirty="0"/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116632"/>
            <a:ext cx="4313372" cy="10801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194868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556792"/>
            <a:ext cx="8686800" cy="352839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dirty="0" smtClean="0"/>
              <a:t>HOUBY</a:t>
            </a:r>
            <a:br>
              <a:rPr lang="cs-CZ" sz="6600" dirty="0" smtClean="0"/>
            </a:br>
            <a:r>
              <a:rPr lang="cs-CZ" sz="6600" dirty="0" smtClean="0"/>
              <a:t/>
            </a:r>
            <a:br>
              <a:rPr lang="cs-CZ" sz="6600" dirty="0" smtClean="0"/>
            </a:br>
            <a:r>
              <a:rPr lang="cs-CZ" sz="6600" dirty="0"/>
              <a:t/>
            </a:r>
            <a:br>
              <a:rPr lang="cs-CZ" sz="6600" dirty="0"/>
            </a:b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96136" y="5517233"/>
            <a:ext cx="3195464" cy="4320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VY_32_INOVACE_04_11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780927"/>
            <a:ext cx="3394296" cy="2641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310112" y="4941168"/>
            <a:ext cx="85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48427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1. HOUBY ROZLIŠUJEME NA:</a:t>
            </a:r>
          </a:p>
          <a:p>
            <a:pPr marL="0" indent="0" algn="ctr">
              <a:buNone/>
            </a:pPr>
            <a:endParaRPr lang="cs-CZ" sz="4800" dirty="0" smtClean="0"/>
          </a:p>
          <a:p>
            <a:pPr marL="0" indent="0" algn="ctr">
              <a:buNone/>
            </a:pPr>
            <a:r>
              <a:rPr lang="cs-CZ" sz="4800" dirty="0" smtClean="0"/>
              <a:t>NEJEDLÉ     JEDOVATÉ</a:t>
            </a:r>
          </a:p>
          <a:p>
            <a:pPr marL="0" indent="0" algn="ctr">
              <a:buNone/>
            </a:pPr>
            <a:r>
              <a:rPr lang="cs-CZ" sz="4800" dirty="0" smtClean="0"/>
              <a:t>A?</a:t>
            </a:r>
          </a:p>
          <a:p>
            <a:pPr marL="0" indent="0" algn="ctr">
              <a:buNone/>
            </a:pP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1657669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2. Z ČEHO VYRŮSTÁ HOUBA?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311250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3. NAPIŠ 3 </a:t>
            </a:r>
            <a:r>
              <a:rPr lang="cs-CZ" sz="4800" dirty="0" smtClean="0"/>
              <a:t>HŘIBYJEDLÉ.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1197595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5200" dirty="0" smtClean="0"/>
              <a:t>4. KDE JEŠTĚ NESBÍRÁME HOUBY: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5200" dirty="0" smtClean="0"/>
              <a:t>A) U SILNICE</a:t>
            </a:r>
          </a:p>
          <a:p>
            <a:pPr marL="0" indent="0" algn="ctr">
              <a:buNone/>
            </a:pPr>
            <a:r>
              <a:rPr lang="cs-CZ" sz="5200" dirty="0" smtClean="0"/>
              <a:t>B) ?</a:t>
            </a:r>
            <a:endParaRPr lang="cs-CZ" sz="5200" dirty="0"/>
          </a:p>
        </p:txBody>
      </p:sp>
    </p:spTree>
    <p:extLst>
      <p:ext uri="{BB962C8B-B14F-4D97-AF65-F5344CB8AC3E}">
        <p14:creationId xmlns:p14="http://schemas.microsoft.com/office/powerpoint/2010/main" xmlns="" val="2582329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5. JSOU HOUBY NEJEDLÉ JEDOVATÉ?</a:t>
            </a:r>
          </a:p>
          <a:p>
            <a:pPr marL="0" indent="0" algn="ctr">
              <a:buNone/>
            </a:pPr>
            <a:endParaRPr lang="cs-CZ" sz="4800" dirty="0"/>
          </a:p>
          <a:p>
            <a:pPr marL="0" indent="0" algn="ctr">
              <a:buNone/>
            </a:pPr>
            <a:r>
              <a:rPr lang="cs-CZ" sz="4800" dirty="0" smtClean="0"/>
              <a:t>ANO               NE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2447674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6. PROČ NESBÍRÁME JEDOVATÉ HOUBY?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2003882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800" dirty="0" smtClean="0"/>
              <a:t>7. JAK SE ROZMNOŽUJÍ HOUBY?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2740943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8. JAKÉ JE VYUŽITÍ HUB:</a:t>
            </a:r>
          </a:p>
          <a:p>
            <a:pPr marL="0" indent="0" algn="ctr">
              <a:buNone/>
            </a:pPr>
            <a:endParaRPr lang="cs-CZ" sz="4800" dirty="0"/>
          </a:p>
          <a:p>
            <a:pPr marL="0" indent="0" algn="ctr">
              <a:buNone/>
            </a:pPr>
            <a:r>
              <a:rPr lang="cs-CZ" sz="4800" dirty="0" smtClean="0"/>
              <a:t>A) KONZERVACE          B) 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1123730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9. S JAKOU HOUBOU SI MŮŽEME POPLÉST ŽAMPION?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1123429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800" dirty="0" smtClean="0"/>
              <a:t>10. S JAKOU HOUBOU SI MŮŽEME POPLÉST MUCHOMŮRKU RŮŽOVKU?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389688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800" dirty="0" smtClean="0"/>
              <a:t>11. KDYŽ V LESE NAJDEME „PRAVÁKA“, MŮŽEME TAKÉ NALÉZT „LEVÁKA?“</a:t>
            </a:r>
          </a:p>
          <a:p>
            <a:pPr marL="0" indent="0" algn="ctr">
              <a:buNone/>
            </a:pPr>
            <a:endParaRPr lang="cs-CZ" sz="4800" dirty="0"/>
          </a:p>
          <a:p>
            <a:pPr marL="0" indent="0" algn="ctr">
              <a:buNone/>
            </a:pPr>
            <a:r>
              <a:rPr lang="cs-CZ" sz="4800" dirty="0" smtClean="0"/>
              <a:t>ANO                NE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3298329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6000" dirty="0" smtClean="0"/>
              <a:t>SPRÁVNÉ ODPOVĚDI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1643425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5200" dirty="0" smtClean="0"/>
              <a:t>1. JEDLÉ</a:t>
            </a:r>
          </a:p>
          <a:p>
            <a:pPr marL="0" indent="0" algn="ctr">
              <a:buNone/>
            </a:pPr>
            <a:r>
              <a:rPr lang="cs-CZ" sz="5200" dirty="0" smtClean="0"/>
              <a:t>2. Z PODHOUBÍ</a:t>
            </a:r>
          </a:p>
          <a:p>
            <a:pPr marL="0" indent="0" algn="ctr">
              <a:buNone/>
            </a:pPr>
            <a:r>
              <a:rPr lang="cs-CZ" sz="5200" dirty="0" smtClean="0"/>
              <a:t>3. BEDLA VYSOKÁ, KOZÁK BŘEZOVÝ, ŽAMPION POLNÍ, HŘIB PRAVÝ</a:t>
            </a:r>
            <a:endParaRPr lang="cs-CZ" sz="5200" dirty="0"/>
          </a:p>
        </p:txBody>
      </p:sp>
    </p:spTree>
    <p:extLst>
      <p:ext uri="{BB962C8B-B14F-4D97-AF65-F5344CB8AC3E}">
        <p14:creationId xmlns:p14="http://schemas.microsoft.com/office/powerpoint/2010/main" xmlns="" val="778351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800" dirty="0" smtClean="0"/>
              <a:t>4. SKLÁDEK</a:t>
            </a:r>
          </a:p>
          <a:p>
            <a:pPr marL="0" indent="0" algn="ctr">
              <a:buNone/>
            </a:pPr>
            <a:r>
              <a:rPr lang="cs-CZ" sz="4800" dirty="0" smtClean="0"/>
              <a:t>5. NE</a:t>
            </a:r>
          </a:p>
          <a:p>
            <a:pPr marL="0" indent="0" algn="ctr">
              <a:buNone/>
            </a:pPr>
            <a:r>
              <a:rPr lang="cs-CZ" sz="4800" dirty="0" smtClean="0"/>
              <a:t>6. OHROŽUJÍ ŽIVOT</a:t>
            </a:r>
          </a:p>
          <a:p>
            <a:pPr marL="0" indent="0" algn="ctr">
              <a:buNone/>
            </a:pPr>
            <a:r>
              <a:rPr lang="cs-CZ" sz="4800" dirty="0" smtClean="0"/>
              <a:t>7. VÝTRUSY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186432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800" dirty="0" smtClean="0"/>
              <a:t>8. POKRMY</a:t>
            </a:r>
          </a:p>
          <a:p>
            <a:pPr marL="0" indent="0" algn="ctr">
              <a:buNone/>
            </a:pPr>
            <a:r>
              <a:rPr lang="cs-CZ" sz="4800" dirty="0" smtClean="0"/>
              <a:t>9. S MUCHOMŮRKOU ZELENOU</a:t>
            </a:r>
          </a:p>
          <a:p>
            <a:pPr marL="0" indent="0" algn="ctr">
              <a:buNone/>
            </a:pPr>
            <a:r>
              <a:rPr lang="cs-CZ" sz="4800" dirty="0" smtClean="0"/>
              <a:t>10. S MUCHOMŮRKOU TYGROVANOU</a:t>
            </a:r>
          </a:p>
          <a:p>
            <a:pPr marL="0" indent="0" algn="ctr">
              <a:buNone/>
            </a:pPr>
            <a:r>
              <a:rPr lang="cs-CZ" sz="4800" dirty="0" smtClean="0"/>
              <a:t>11. NE</a:t>
            </a: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 smtClean="0"/>
              <a:t>ZDROJ:</a:t>
            </a:r>
          </a:p>
          <a:p>
            <a:pPr marL="0" indent="0">
              <a:buNone/>
            </a:pPr>
            <a:r>
              <a:rPr lang="en-US" sz="1200" smtClean="0"/>
              <a:t>[1] </a:t>
            </a:r>
            <a:r>
              <a:rPr lang="cs-CZ" sz="1200" smtClean="0"/>
              <a:t>CHERNILEVSKY</a:t>
            </a:r>
            <a:r>
              <a:rPr lang="cs-CZ" sz="1200" dirty="0"/>
              <a:t>. </a:t>
            </a:r>
            <a:r>
              <a:rPr lang="cs-CZ" sz="1200" dirty="0" err="1"/>
              <a:t>Soubor:Boletus</a:t>
            </a:r>
            <a:r>
              <a:rPr lang="cs-CZ" sz="1200" dirty="0"/>
              <a:t> </a:t>
            </a:r>
            <a:r>
              <a:rPr lang="cs-CZ" sz="1200" dirty="0" err="1"/>
              <a:t>luridus</a:t>
            </a:r>
            <a:r>
              <a:rPr lang="cs-CZ" sz="1200" dirty="0"/>
              <a:t> 2011 G1.jpg. </a:t>
            </a:r>
            <a:r>
              <a:rPr lang="cs-CZ" sz="1200" i="1" dirty="0" err="1"/>
              <a:t>Wikipedia</a:t>
            </a:r>
            <a:r>
              <a:rPr lang="cs-CZ" sz="1200" dirty="0"/>
              <a:t> [online]. 5. 6. 2011 [cit. 2012-05-14]. Dostupné z: </a:t>
            </a:r>
            <a:r>
              <a:rPr lang="cs-CZ" sz="1200" dirty="0" err="1" smtClean="0"/>
              <a:t>Wikipedia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>
                <a:hlinkClick r:id="rId3"/>
              </a:rPr>
              <a:t>https://cs.m.wikipedia.org/wiki/Soubor:Boletus_luridus_2011_G1.jpg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503884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115</TotalTime>
  <Words>180</Words>
  <Application>Microsoft Office PowerPoint</Application>
  <PresentationFormat>Předvádění na obrazovce (4:3)</PresentationFormat>
  <Paragraphs>73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Cesta</vt:lpstr>
      <vt:lpstr> Tato práce je šířena pod licencí CC BY-SA 3.0. Odkazy a citace jsou platné k datu vytvoření této práce. Škola: Základní škola Trávníky Otrokovice, příspěvková organizace Číslo projektu: CZ.1.07/1.4.00/21.2637 Název výukového materiálu: Houby Autor: Mgr. Aleš Kočenda Vytvořeno: 14. května 2012 Ročník: Čtvrtý Vzdělávací oblast: člověk a jeho svět Vzdělávací obor: Přírodověda Tematický okruh: ROZMANITOST PŘÍRODY Téma: HOUBY Pomůcky: Dataprojektor, sešit, propiska, notebook Anotace: Materiál se použije jako test pro ověření znalostí Vlastní texty: Texty jsou vlastní originální tvorbou autora Materiál je určen pro bezplatné používání na všech typech škol a školských zařízeních. Jakékoliv další využití podléhá autorskému zákonu.  </vt:lpstr>
      <vt:lpstr>HOUBY   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Tato práce je šířena pod licencí CC BY-SA 3.0. Odkazy a citace jsou platné k datu vytvoření této práce. Škola: Základní škola Trávníky Otrokovice, příspěvková organizace Číslo projektu: CZ.1.07/1.4.00/21.2637 Název výukového materiálu: Houby Autor: Mgr. Aleš Kočenda Vytvořeno: 24. května 2012 Ročník: Čtvrtý Vzdělávací oblast:  Vzdělávací obor: Přírodověda Tematický okruh:  Téma:  Pomůcky: Dataprojektor, sešit, propiska, notebook Anotace: Materiál se použije jako test pro ověření znalostí Vlastní texty: Texty jsou vlastní originální tvorbou autora</dc:title>
  <dc:creator>kocenda</dc:creator>
  <cp:lastModifiedBy>Dum</cp:lastModifiedBy>
  <cp:revision>19</cp:revision>
  <cp:lastPrinted>2013-12-27T14:14:07Z</cp:lastPrinted>
  <dcterms:created xsi:type="dcterms:W3CDTF">2012-06-02T14:27:31Z</dcterms:created>
  <dcterms:modified xsi:type="dcterms:W3CDTF">2013-12-30T14:03:24Z</dcterms:modified>
</cp:coreProperties>
</file>