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C36F5C-5FCE-4AF4-9223-F1B11AE7A3B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274586-A36B-4F6A-B2DA-3618F1E583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d/Glacial_iceberg_in_Argentina_cropped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5"/>
            <a:ext cx="8206680" cy="4824537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</a:t>
            </a:r>
            <a:r>
              <a:rPr lang="cs-CZ" sz="1800" dirty="0">
                <a:solidFill>
                  <a:schemeClr val="tx1"/>
                </a:solidFill>
                <a:effectLst/>
              </a:rPr>
              <a:t>Voda + Vzduch + Neživé přírodniny 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17.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</a:t>
            </a:r>
            <a:r>
              <a:rPr lang="cs-CZ" sz="1800" dirty="0">
                <a:solidFill>
                  <a:schemeClr val="tx1"/>
                </a:solidFill>
              </a:rPr>
              <a:t>člověk a jeho svět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Přírodověda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ROZMANITOST PŘÍRODY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NEŽIVÁ PŘÍRODA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sešit, propiska, notebook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</a:t>
            </a:r>
            <a:r>
              <a:rPr lang="cs-CZ" sz="180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Jakékoliv další využití podléhá autorskému zákonu</a:t>
            </a:r>
            <a:r>
              <a:rPr lang="cs-CZ" sz="180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>
                <a:solidFill>
                  <a:schemeClr val="tx1"/>
                </a:solidFill>
              </a:rPr>
              <a:t/>
            </a:r>
            <a:br>
              <a:rPr lang="cs-CZ" sz="1800">
                <a:solidFill>
                  <a:schemeClr val="tx1"/>
                </a:solidFill>
              </a:rPr>
            </a:br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79570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4469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420072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VODA </a:t>
            </a:r>
            <a:r>
              <a:rPr lang="cs-CZ" sz="7200" dirty="0"/>
              <a:t>+ VZDUCH + NEŽIVÉ PŘÍRODNINY </a:t>
            </a:r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7200" dirty="0"/>
              <a:t/>
            </a:r>
            <a:br>
              <a:rPr lang="cs-CZ" sz="72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0" y="5229200"/>
            <a:ext cx="3699520" cy="576064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6000" dirty="0" smtClean="0"/>
              <a:t> </a:t>
            </a:r>
            <a:r>
              <a:rPr lang="cs-CZ" sz="3300" dirty="0" smtClean="0">
                <a:solidFill>
                  <a:schemeClr val="tx1"/>
                </a:solidFill>
              </a:rPr>
              <a:t>VY_32_INOVACE_07_11</a:t>
            </a:r>
            <a:endParaRPr lang="cs-CZ" sz="33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4818112" cy="3613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13648" y="6165304"/>
            <a:ext cx="65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409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JE VODA NEZBYTNÁ PRO ŽIVOT NA ZEMI?</a:t>
            </a:r>
          </a:p>
          <a:p>
            <a:pPr marL="0" indent="0" algn="ctr">
              <a:buNone/>
            </a:pPr>
            <a:r>
              <a:rPr lang="cs-CZ" sz="4800" dirty="0" smtClean="0"/>
              <a:t>ANO           NE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2283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2. NAPIŠ 3 SKUPENSTVÍ VODY!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192245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3. PŘI </a:t>
            </a:r>
            <a:r>
              <a:rPr lang="cs-CZ" sz="4800" dirty="0" smtClean="0"/>
              <a:t>KOLIKA </a:t>
            </a:r>
            <a:r>
              <a:rPr lang="cs-CZ" sz="4800" dirty="0" smtClean="0"/>
              <a:t>STUPNÍCH CELSIA VODA VŘE?</a:t>
            </a:r>
          </a:p>
        </p:txBody>
      </p:sp>
    </p:spTree>
    <p:extLst>
      <p:ext uri="{BB962C8B-B14F-4D97-AF65-F5344CB8AC3E}">
        <p14:creationId xmlns:p14="http://schemas.microsoft.com/office/powerpoint/2010/main" xmlns="" val="79046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4. CO JE NEZBYTNÉ PRO</a:t>
            </a:r>
          </a:p>
          <a:p>
            <a:pPr marL="0" indent="0" algn="ctr">
              <a:buNone/>
            </a:pPr>
            <a:r>
              <a:rPr lang="cs-CZ" sz="4800" dirty="0"/>
              <a:t> </a:t>
            </a:r>
            <a:r>
              <a:rPr lang="cs-CZ" sz="4800" dirty="0" smtClean="0"/>
              <a:t>   PRO ŽIVOT NA ZEMI?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96358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5. POPISUJI VÁNEK NEBO VICHŘICI: VELMI </a:t>
            </a:r>
            <a:r>
              <a:rPr lang="cs-CZ" sz="4800" dirty="0" err="1" smtClean="0"/>
              <a:t>VELMI</a:t>
            </a:r>
            <a:r>
              <a:rPr lang="cs-CZ" sz="4800" dirty="0" smtClean="0"/>
              <a:t> SILNÝ VÍTR?</a:t>
            </a:r>
          </a:p>
        </p:txBody>
      </p:sp>
    </p:spTree>
    <p:extLst>
      <p:ext uri="{BB962C8B-B14F-4D97-AF65-F5344CB8AC3E}">
        <p14:creationId xmlns:p14="http://schemas.microsoft.com/office/powerpoint/2010/main" xmlns="" val="48110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6. Z ČEHO JE SLOŽEN VZDUCH?</a:t>
            </a:r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OXID UHLIČITÝ   JINÉ LÁTKY</a:t>
            </a:r>
          </a:p>
          <a:p>
            <a:pPr marL="0" indent="0" algn="ctr">
              <a:buNone/>
            </a:pPr>
            <a:r>
              <a:rPr lang="cs-CZ" sz="4800" dirty="0" smtClean="0"/>
              <a:t>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99792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/>
              <a:t>7. Z ČEHO SE SKLÁDÁ NEŽIVÁ PŘÍRODA?</a:t>
            </a:r>
          </a:p>
          <a:p>
            <a:pPr marL="0" indent="0" algn="ctr">
              <a:buNone/>
            </a:pPr>
            <a:r>
              <a:rPr lang="cs-CZ" sz="4000" dirty="0" smtClean="0"/>
              <a:t>A) HORNINY  NEROSTY  STROMY</a:t>
            </a:r>
          </a:p>
          <a:p>
            <a:pPr marL="0" indent="0" algn="ctr">
              <a:buNone/>
            </a:pPr>
            <a:r>
              <a:rPr lang="cs-CZ" sz="4000" dirty="0" smtClean="0"/>
              <a:t>B) HORNINY  NEROSTY  ZVÍŘATA</a:t>
            </a:r>
          </a:p>
          <a:p>
            <a:pPr marL="0" indent="0">
              <a:buNone/>
            </a:pPr>
            <a:r>
              <a:rPr lang="cs-CZ" sz="4000" dirty="0" smtClean="0"/>
              <a:t> C) HORNINY  NEROSTY  VZDUCH    	VODA</a:t>
            </a:r>
          </a:p>
          <a:p>
            <a:pPr marL="0" indent="0" algn="ctr">
              <a:buNone/>
            </a:pPr>
            <a:endParaRPr lang="cs-CZ" sz="4000" dirty="0" smtClean="0"/>
          </a:p>
          <a:p>
            <a:pPr marL="0" indent="0" algn="ctr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926525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8. KOLIK LÁTEK TVOŘÍ NEROST?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 smtClean="0"/>
              <a:t>1     11     111     1 111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625559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9. ROZPOUŠTÍ SE VE VODĚ SŮL KAMENNÁ?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 smtClean="0"/>
              <a:t>ANO            NE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33274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10. JAK SE NAZÝVÁ NEJÚRODNĚJŠÍ ČÁST PŮDY?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  HNŮJ       HUMUS    HOUMER    	  	         HUMR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23314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03599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5400" dirty="0" smtClean="0"/>
              <a:t>1. ANO</a:t>
            </a:r>
          </a:p>
          <a:p>
            <a:pPr marL="0" indent="0" algn="ctr">
              <a:buNone/>
            </a:pPr>
            <a:r>
              <a:rPr lang="cs-CZ" sz="5400" dirty="0" smtClean="0"/>
              <a:t>2. KAPALNÉ  PLYNNÉ  PEVNÉ</a:t>
            </a:r>
          </a:p>
          <a:p>
            <a:pPr marL="0" indent="0" algn="ctr">
              <a:buNone/>
            </a:pPr>
            <a:r>
              <a:rPr lang="cs-CZ" sz="5400" dirty="0" smtClean="0"/>
              <a:t>3. 100 </a:t>
            </a:r>
            <a:r>
              <a:rPr lang="cs-CZ" sz="5400" dirty="0" smtClean="0">
                <a:latin typeface="Times New Roman"/>
                <a:cs typeface="Times New Roman"/>
              </a:rPr>
              <a:t>ºC</a:t>
            </a:r>
            <a:r>
              <a:rPr lang="cs-CZ" sz="5400" dirty="0" smtClean="0"/>
              <a:t>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73405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686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4. SLUNEČNÍ ZÁŘENÍ    VODA   VZDUCH</a:t>
            </a:r>
          </a:p>
          <a:p>
            <a:pPr marL="0" indent="0" algn="ctr">
              <a:buNone/>
            </a:pPr>
            <a:r>
              <a:rPr lang="cs-CZ" sz="4800" dirty="0" smtClean="0"/>
              <a:t>5.VICHŘICI</a:t>
            </a:r>
          </a:p>
          <a:p>
            <a:pPr marL="0" indent="0" algn="ctr">
              <a:buNone/>
            </a:pPr>
            <a:r>
              <a:rPr lang="cs-CZ" sz="4800" dirty="0" smtClean="0"/>
              <a:t>6. KYSLÍK   DUSÍK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869765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4162"/>
            <a:ext cx="8884096" cy="511519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5200" dirty="0" smtClean="0"/>
              <a:t>7. HORNINY  NEROSTY  VODA  VZDUCH</a:t>
            </a:r>
          </a:p>
          <a:p>
            <a:pPr marL="0" indent="0" algn="ctr">
              <a:buNone/>
            </a:pPr>
            <a:r>
              <a:rPr lang="cs-CZ" sz="5400" dirty="0" smtClean="0"/>
              <a:t>8. 1</a:t>
            </a:r>
          </a:p>
          <a:p>
            <a:pPr marL="0" indent="0" algn="ctr">
              <a:buNone/>
            </a:pPr>
            <a:r>
              <a:rPr lang="cs-CZ" sz="5400" dirty="0" smtClean="0"/>
              <a:t>9. ANO</a:t>
            </a:r>
          </a:p>
          <a:p>
            <a:pPr marL="0" indent="0" algn="ctr">
              <a:buNone/>
            </a:pPr>
            <a:r>
              <a:rPr lang="cs-CZ" sz="5400" dirty="0" smtClean="0"/>
              <a:t>10. HUMUS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HAYKINSON</a:t>
            </a:r>
            <a:r>
              <a:rPr lang="cs-CZ" sz="1200" dirty="0"/>
              <a:t>, </a:t>
            </a:r>
            <a:r>
              <a:rPr lang="cs-CZ" sz="1200" dirty="0" err="1"/>
              <a:t>Ilya</a:t>
            </a:r>
            <a:r>
              <a:rPr lang="cs-CZ" sz="1200" dirty="0"/>
              <a:t>. Soubor:</a:t>
            </a:r>
            <a:r>
              <a:rPr lang="cs-CZ" sz="1200" dirty="0" err="1"/>
              <a:t>Glacial</a:t>
            </a:r>
            <a:r>
              <a:rPr lang="cs-CZ" sz="1200" dirty="0"/>
              <a:t> </a:t>
            </a:r>
            <a:r>
              <a:rPr lang="cs-CZ" sz="1200" dirty="0" err="1"/>
              <a:t>iceberg</a:t>
            </a:r>
            <a:r>
              <a:rPr lang="cs-CZ" sz="1200" dirty="0"/>
              <a:t> in Argentina.jpg.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15. 4. 20005 [cit. 2012-05-17]. Dostupné z: </a:t>
            </a:r>
            <a:r>
              <a:rPr lang="cs-CZ" sz="1200" dirty="0" err="1" smtClean="0"/>
              <a:t>Wikipedia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http://upload.wikimedia.org/wikipedia/commons/6/6d/Glacial_iceberg_in_Argentina_cropped.jpg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 algn="ctr">
              <a:buNone/>
            </a:pPr>
            <a:endParaRPr lang="cs-CZ" sz="5400" dirty="0" smtClean="0"/>
          </a:p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46229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144</TotalTime>
  <Words>192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 Tato práce je šířena pod licencí CC BY-SA 3.0. Odkazy a citace jsou platné k datu vytvoření této práce. Škola: Základní škola Trávníky Otrokovice, příspěvková organizace Číslo projektu: CZ.1.07/1.4.00/21.2637 Název výukového materiálu: Voda + Vzduch + Neživé přírodniny  Autor: Mgr. Aleš Kočenda Vytvořeno: 17. května 2012 Ročník: Čtvrtý Vzdělávací oblast: člověk a jeho svět Vzdělávací obor: Přírodověda Tematický okruh: ROZMANITOST PŘÍRODY Téma: NEŽIVÁ PŘÍRODA Pomůcky: Dataprojektor, sešit, propiska, notebook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</vt:lpstr>
      <vt:lpstr>VODA + VZDUCH + NEŽIVÉ PŘÍRODNINY  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Voda + Vzduch + Neživé přírodniny  Autor: Mgr. Aleš Kočenda Vytvořeno: 28. května 2012 Ročník: Čtvrtý Vzdělávací oblast:  Vzdělávací obor: Přírodověda Tematický okruh:  Téma:  Pomůcky: Dataprojektor, sešit, propiska, notebook Anotace: Materiál se použije jako test pro ověření znalostí Vlastní texty: Texty jsou vlastní originální tvorbou autora</dc:title>
  <dc:creator>kocenda</dc:creator>
  <cp:lastModifiedBy>Dum</cp:lastModifiedBy>
  <cp:revision>21</cp:revision>
  <cp:lastPrinted>2013-12-27T14:18:04Z</cp:lastPrinted>
  <dcterms:created xsi:type="dcterms:W3CDTF">2012-06-03T09:45:42Z</dcterms:created>
  <dcterms:modified xsi:type="dcterms:W3CDTF">2013-12-30T13:57:59Z</dcterms:modified>
</cp:coreProperties>
</file>