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7601E-9EFC-4735-BC46-1F2C3781637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B7CA-A37C-4244-B75C-EF067BA95F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7601E-9EFC-4735-BC46-1F2C3781637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B7CA-A37C-4244-B75C-EF067BA95F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7601E-9EFC-4735-BC46-1F2C3781637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B7CA-A37C-4244-B75C-EF067BA95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7601E-9EFC-4735-BC46-1F2C3781637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B7CA-A37C-4244-B75C-EF067BA95F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7601E-9EFC-4735-BC46-1F2C3781637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B7CA-A37C-4244-B75C-EF067BA95F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7601E-9EFC-4735-BC46-1F2C3781637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B7CA-A37C-4244-B75C-EF067BA95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7601E-9EFC-4735-BC46-1F2C3781637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B7CA-A37C-4244-B75C-EF067BA95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7601E-9EFC-4735-BC46-1F2C3781637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B7CA-A37C-4244-B75C-EF067BA95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7601E-9EFC-4735-BC46-1F2C3781637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B7CA-A37C-4244-B75C-EF067BA95F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7601E-9EFC-4735-BC46-1F2C3781637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B7CA-A37C-4244-B75C-EF067BA95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7601E-9EFC-4735-BC46-1F2C3781637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CB7CA-A37C-4244-B75C-EF067BA95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717601E-9EFC-4735-BC46-1F2C37816374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DBCB7CA-A37C-4244-B75C-EF067BA95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Eva_Habermann.jp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5" y="6525344"/>
            <a:ext cx="6876256" cy="332656"/>
          </a:xfrm>
        </p:spPr>
        <p:txBody>
          <a:bodyPr/>
          <a:lstStyle/>
          <a:p>
            <a:pPr marL="0" indent="0" algn="l">
              <a:buNone/>
            </a:pPr>
            <a:r>
              <a:rPr lang="cs-CZ" sz="2000" smtClean="0">
                <a:latin typeface="+mn-lt"/>
              </a:rPr>
              <a:t>        VY_32_INOVACE_04_14</a:t>
            </a:r>
            <a:endParaRPr lang="cs-CZ" sz="2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484784"/>
            <a:ext cx="8856984" cy="489654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Číslo projektu: CZ.1.07/1.4.00/21.2637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Název výukového materiálu</a:t>
            </a:r>
            <a:r>
              <a:rPr lang="cs-CZ" sz="2000" dirty="0" smtClean="0">
                <a:solidFill>
                  <a:schemeClr val="tx1"/>
                </a:solidFill>
              </a:rPr>
              <a:t>: Člověk + Lidský organismus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Autor: Mgr. Aleš </a:t>
            </a:r>
            <a:r>
              <a:rPr lang="cs-CZ" sz="2000" dirty="0" err="1">
                <a:solidFill>
                  <a:schemeClr val="tx1"/>
                </a:solidFill>
              </a:rPr>
              <a:t>Kočenda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Vytvořeno</a:t>
            </a:r>
            <a:r>
              <a:rPr lang="cs-CZ" sz="2000">
                <a:solidFill>
                  <a:schemeClr val="tx1"/>
                </a:solidFill>
              </a:rPr>
              <a:t>: </a:t>
            </a:r>
            <a:r>
              <a:rPr lang="cs-CZ" sz="2000" smtClean="0">
                <a:solidFill>
                  <a:schemeClr val="tx1"/>
                </a:solidFill>
              </a:rPr>
              <a:t>2. </a:t>
            </a:r>
            <a:r>
              <a:rPr lang="cs-CZ" sz="2000" dirty="0" smtClean="0">
                <a:solidFill>
                  <a:schemeClr val="tx1"/>
                </a:solidFill>
              </a:rPr>
              <a:t>března </a:t>
            </a:r>
            <a:r>
              <a:rPr lang="cs-CZ" sz="2000" dirty="0">
                <a:solidFill>
                  <a:schemeClr val="tx1"/>
                </a:solidFill>
              </a:rPr>
              <a:t>2013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Ročník: Pátý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oblast: Člověk a jeho svět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obor: Přírodověda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Tematický okruh: </a:t>
            </a:r>
            <a:r>
              <a:rPr lang="cs-CZ" sz="2000" dirty="0" smtClean="0">
                <a:solidFill>
                  <a:schemeClr val="tx1"/>
                </a:solidFill>
              </a:rPr>
              <a:t>Člověk a jeho zdraví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Téma: Procvičování </a:t>
            </a:r>
            <a:r>
              <a:rPr lang="cs-CZ" sz="2000" dirty="0" smtClean="0">
                <a:solidFill>
                  <a:schemeClr val="tx1"/>
                </a:solidFill>
              </a:rPr>
              <a:t>člověka a lidského organismu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Pomůcky: Dataprojektor, pero, sešit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Anotace: Děti písemně odpoví na otázky</a:t>
            </a:r>
          </a:p>
          <a:p>
            <a:endParaRPr lang="cs-CZ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16632"/>
            <a:ext cx="4784169" cy="11980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45727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04664"/>
            <a:ext cx="8136904" cy="5400600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6000" b="1" dirty="0" smtClean="0"/>
              <a:t>ČLOVĚK  </a:t>
            </a:r>
            <a:br>
              <a:rPr lang="cs-CZ" sz="6000" b="1" dirty="0" smtClean="0"/>
            </a:br>
            <a:r>
              <a:rPr lang="cs-CZ" sz="6000" b="1" dirty="0" smtClean="0"/>
              <a:t>+  </a:t>
            </a:r>
            <a:br>
              <a:rPr lang="cs-CZ" sz="6000" b="1" dirty="0" smtClean="0"/>
            </a:br>
            <a:r>
              <a:rPr lang="cs-CZ" sz="6000" b="1" dirty="0" smtClean="0"/>
              <a:t>LIDSKÝ ORGANISMUS</a:t>
            </a:r>
            <a:br>
              <a:rPr lang="cs-CZ" sz="6000" b="1" dirty="0" smtClean="0"/>
            </a:br>
            <a:endParaRPr lang="cs-CZ" sz="6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501008"/>
            <a:ext cx="2095500" cy="290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868144" y="58772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0577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424936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6000" dirty="0" smtClean="0"/>
              <a:t>1. KTERÉ DALŠÍ 2 VĚCI JSOU DŮLEŽITÉ PRO ŽIVOT ČLOVĚKA?</a:t>
            </a:r>
          </a:p>
          <a:p>
            <a:pPr marL="45720" indent="0" algn="ctr">
              <a:buNone/>
            </a:pPr>
            <a:r>
              <a:rPr lang="cs-CZ" sz="6000" dirty="0" smtClean="0"/>
              <a:t>SLUNEČNÍ ZÁŘENÍ</a:t>
            </a:r>
          </a:p>
          <a:p>
            <a:pPr marL="45720" indent="0" algn="ctr">
              <a:buNone/>
            </a:pPr>
            <a:r>
              <a:rPr lang="cs-CZ" sz="6000" dirty="0" smtClean="0"/>
              <a:t>VZDUCH   A   ?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706663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2. CO JE ZDROJEM TĚCHTO PODMÍNEK?</a:t>
            </a:r>
          </a:p>
        </p:txBody>
      </p:sp>
    </p:spTree>
    <p:extLst>
      <p:ext uri="{BB962C8B-B14F-4D97-AF65-F5344CB8AC3E}">
        <p14:creationId xmlns:p14="http://schemas.microsoft.com/office/powerpoint/2010/main" val="649371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260648"/>
            <a:ext cx="8856984" cy="5976664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r>
              <a:rPr lang="cs-CZ" sz="6000" dirty="0" smtClean="0"/>
              <a:t>3. NAPIŠ 3 VĚCI, KTERÝMI SE ČLOVĚK ODLIŠUJE OD ZVÍŘAT, KROMĚ TOHO, ŽE ŽIJE KULTURNÍM A SPOLEČENSKÝM ŽIVOTEM!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502921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89440" cy="347472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4. NAPIŠ VŠECHNY TYPY RAS ČLOVĚKA!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317740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731520"/>
            <a:ext cx="7992888" cy="528976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6000" dirty="0" smtClean="0"/>
              <a:t>5. NAPIŠ 2 VĚCI, KTERÝMI SE ŽENA ODLIŠUJE VE STAVBĚ TĚLA OD MUŽE!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212715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712968" cy="543378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6. NAPIŠ 2 VĚCI, KTERÝMI SE MUŽ ODLIŠUJE VE STAVBĚ TĚLA OD ŽENY!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85069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568952" cy="514575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 NAPIŠ DALŠÍ 3 PŘEDNÍ ČÁSTI TĚLA!</a:t>
            </a:r>
          </a:p>
        </p:txBody>
      </p:sp>
    </p:spTree>
    <p:extLst>
      <p:ext uri="{BB962C8B-B14F-4D97-AF65-F5344CB8AC3E}">
        <p14:creationId xmlns:p14="http://schemas.microsoft.com/office/powerpoint/2010/main" val="3935342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731520"/>
            <a:ext cx="7200800" cy="478571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8. NAPIŠ 3 ZADNÍ ČÁSTI TĚLA!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447331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731520"/>
            <a:ext cx="8352928" cy="536177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6000" dirty="0" smtClean="0"/>
              <a:t>9. NAPIŠ, CO CHYBÍ VE STAVBĚ RUKY?</a:t>
            </a:r>
          </a:p>
          <a:p>
            <a:pPr marL="45720" indent="0" algn="ctr">
              <a:buNone/>
            </a:pPr>
            <a:r>
              <a:rPr lang="cs-CZ" sz="6000" dirty="0" smtClean="0"/>
              <a:t>LOPATKA  PAŽE  LOKET  PŘEDLOKTÍ  ZÁPĚSTÍ</a:t>
            </a:r>
          </a:p>
        </p:txBody>
      </p:sp>
    </p:spTree>
    <p:extLst>
      <p:ext uri="{BB962C8B-B14F-4D97-AF65-F5344CB8AC3E}">
        <p14:creationId xmlns:p14="http://schemas.microsoft.com/office/powerpoint/2010/main" val="601451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568952" cy="528976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6000" dirty="0" smtClean="0"/>
              <a:t>10. NAPIŠ, CO CHYBÍ VE STAVBĚ NOHY?</a:t>
            </a:r>
          </a:p>
          <a:p>
            <a:pPr marL="45720" indent="0" algn="ctr">
              <a:buNone/>
            </a:pPr>
            <a:r>
              <a:rPr lang="cs-CZ" sz="6000" dirty="0" smtClean="0"/>
              <a:t>STEHNO  KOLENO  NÁRT  PATA  PRSTY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03986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SPRÁVNÉ 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98247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731520"/>
            <a:ext cx="8136904" cy="521776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 VODA  A  POTRAVA</a:t>
            </a:r>
          </a:p>
          <a:p>
            <a:pPr marL="45720" indent="0" algn="ctr">
              <a:buNone/>
            </a:pPr>
            <a:r>
              <a:rPr lang="cs-CZ" sz="6000" dirty="0" smtClean="0"/>
              <a:t>2. PŘÍRODA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641269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332656"/>
            <a:ext cx="8640960" cy="5760640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r>
              <a:rPr lang="cs-CZ" sz="6000" dirty="0" smtClean="0"/>
              <a:t>3. PRACUJE A  MÁ  RUCE POUŽÍVÁ SLOŽITÉ VĚCI  MLUVÍ  MYSLÍ  </a:t>
            </a:r>
          </a:p>
          <a:p>
            <a:pPr marL="45720" indent="0" algn="ctr">
              <a:buNone/>
            </a:pPr>
            <a:r>
              <a:rPr lang="cs-CZ" sz="6000" dirty="0" smtClean="0"/>
              <a:t>CHODÍ VZPŘÍMENĚ</a:t>
            </a:r>
          </a:p>
          <a:p>
            <a:pPr marL="45720" indent="0" algn="ctr">
              <a:buNone/>
            </a:pPr>
            <a:r>
              <a:rPr lang="cs-CZ" sz="6000" dirty="0" smtClean="0"/>
              <a:t>4. BĚLOŠI  ČERNOŠI  MONGOLOVÉ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138812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731520"/>
            <a:ext cx="8424936" cy="536177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5. PRS  PODBŘIŠEK</a:t>
            </a:r>
          </a:p>
          <a:p>
            <a:pPr marL="45720" indent="0" algn="ctr">
              <a:buNone/>
            </a:pPr>
            <a:r>
              <a:rPr lang="cs-CZ" sz="6000" dirty="0" smtClean="0"/>
              <a:t>6. PYJ  ŠOUREK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309556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712968" cy="5505792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r>
              <a:rPr lang="cs-CZ" sz="6000" dirty="0" smtClean="0"/>
              <a:t>7. HLAVA  KRK  HRUDNÍK  BŘICHO  PUPEK  TŘÍSLO  RUKA  KOLENO  NOHA</a:t>
            </a:r>
          </a:p>
          <a:p>
            <a:pPr marL="45720" indent="0" algn="ctr">
              <a:buNone/>
            </a:pPr>
            <a:r>
              <a:rPr lang="cs-CZ" sz="6000" dirty="0" smtClean="0"/>
              <a:t>8. </a:t>
            </a:r>
            <a:r>
              <a:rPr lang="cs-CZ" sz="6000" smtClean="0"/>
              <a:t>ŠÍJE  ZÁDA  BEDRA HÝŽDĚ  HORNÍ  A  DOLNÍ KONČETINY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198151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640960" cy="543378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9. RAMENO  PRSTY</a:t>
            </a:r>
          </a:p>
          <a:p>
            <a:pPr marL="45720" indent="0" algn="ctr">
              <a:buNone/>
            </a:pPr>
            <a:r>
              <a:rPr lang="cs-CZ" sz="6000" dirty="0" smtClean="0"/>
              <a:t>10. LÝTKO  KOTNÍK</a:t>
            </a:r>
          </a:p>
          <a:p>
            <a:pPr marL="45720" indent="0">
              <a:buNone/>
            </a:pPr>
            <a:endParaRPr lang="en-US" sz="1200" dirty="0" smtClean="0"/>
          </a:p>
          <a:p>
            <a:pPr marL="45720" indent="0">
              <a:buNone/>
            </a:pPr>
            <a:endParaRPr lang="en-US" sz="1200" dirty="0"/>
          </a:p>
          <a:p>
            <a:pPr marL="45720" indent="0">
              <a:buNone/>
            </a:pPr>
            <a:endParaRPr lang="en-US" sz="1200" smtClean="0"/>
          </a:p>
          <a:p>
            <a:pPr marL="45720" indent="0">
              <a:buNone/>
            </a:pPr>
            <a:endParaRPr lang="cs-CZ" sz="1200" dirty="0"/>
          </a:p>
          <a:p>
            <a:pPr marL="45720" indent="0">
              <a:buNone/>
            </a:pPr>
            <a:r>
              <a:rPr lang="cs-CZ" sz="1200" dirty="0" smtClean="0"/>
              <a:t>Zdroj:</a:t>
            </a:r>
          </a:p>
          <a:p>
            <a:pPr marL="45720" indent="0">
              <a:buNone/>
            </a:pPr>
            <a:r>
              <a:rPr lang="en-US" sz="1200" dirty="0" smtClean="0"/>
              <a:t>[1] </a:t>
            </a:r>
            <a:r>
              <a:rPr lang="cs-CZ" sz="1200" dirty="0" smtClean="0"/>
              <a:t>FREDERIK</a:t>
            </a:r>
            <a:r>
              <a:rPr lang="cs-CZ" sz="1200" dirty="0"/>
              <a:t>, Edmond. </a:t>
            </a:r>
            <a:r>
              <a:rPr lang="cs-CZ" sz="1200" dirty="0" err="1"/>
              <a:t>Soubor:Eva</a:t>
            </a:r>
            <a:r>
              <a:rPr lang="cs-CZ" sz="1200" dirty="0"/>
              <a:t> Habermann.jpg. </a:t>
            </a:r>
            <a:r>
              <a:rPr lang="cs-CZ" sz="1200" i="1" dirty="0" err="1"/>
              <a:t>Wikipedia</a:t>
            </a:r>
            <a:r>
              <a:rPr lang="cs-CZ" sz="1200" dirty="0"/>
              <a:t> [online]. 15. 7. 2008 [cit. </a:t>
            </a:r>
            <a:r>
              <a:rPr lang="cs-CZ" sz="1200" dirty="0" smtClean="0"/>
              <a:t>2013-03-02]. </a:t>
            </a:r>
            <a:r>
              <a:rPr lang="cs-CZ" sz="1200" dirty="0"/>
              <a:t>Dostupné z: </a:t>
            </a:r>
            <a:endParaRPr lang="cs-CZ" sz="1200" dirty="0" smtClean="0"/>
          </a:p>
          <a:p>
            <a:pPr marL="45720" indent="0">
              <a:buNone/>
            </a:pP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commons.wikimedia.org/wiki/File:Eva_Habermann.jpg</a:t>
            </a:r>
            <a:endParaRPr lang="en-US" sz="1200" dirty="0" smtClean="0"/>
          </a:p>
          <a:p>
            <a:pPr marL="4572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016534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332</TotalTime>
  <Words>293</Words>
  <Application>Microsoft Office PowerPoint</Application>
  <PresentationFormat>Předvádění na obrazovce (4:3)</PresentationFormat>
  <Paragraphs>57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Aerodynamika</vt:lpstr>
      <vt:lpstr>        VY_32_INOVACE_04_14</vt:lpstr>
      <vt:lpstr>ČLOVĚK   +   LIDSKÝ ORGANISMUS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  +  LIDSKÝORGANISMUS</dc:title>
  <dc:creator>kocenda</dc:creator>
  <cp:lastModifiedBy>hornakova</cp:lastModifiedBy>
  <cp:revision>19</cp:revision>
  <cp:lastPrinted>2013-12-27T19:02:08Z</cp:lastPrinted>
  <dcterms:created xsi:type="dcterms:W3CDTF">2013-03-12T15:17:45Z</dcterms:created>
  <dcterms:modified xsi:type="dcterms:W3CDTF">2013-12-27T19:02:19Z</dcterms:modified>
</cp:coreProperties>
</file>