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3D05CA-E25A-44FF-8520-D13A6FF189E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9027201-0067-4955-B8BC-C8E730553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idska_kostra.sv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6525344"/>
            <a:ext cx="6512511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200" smtClean="0">
                <a:latin typeface="+mn-lt"/>
              </a:rPr>
              <a:t>         VY_32_INOVACE_05_14</a:t>
            </a:r>
            <a:endParaRPr lang="cs-CZ" sz="2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556792"/>
            <a:ext cx="8712968" cy="4824536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Název výukového materiálu</a:t>
            </a:r>
            <a:r>
              <a:rPr lang="cs-CZ" sz="2600" dirty="0" smtClean="0">
                <a:solidFill>
                  <a:schemeClr val="tx1"/>
                </a:solidFill>
              </a:rPr>
              <a:t>: Kůže + Kostra</a:t>
            </a:r>
            <a:endParaRPr lang="cs-CZ" sz="26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Autor: Mgr. Aleš </a:t>
            </a:r>
            <a:r>
              <a:rPr lang="cs-CZ" sz="2600" dirty="0" err="1">
                <a:solidFill>
                  <a:schemeClr val="tx1"/>
                </a:solidFill>
              </a:rPr>
              <a:t>Kočenda</a:t>
            </a:r>
            <a:endParaRPr lang="cs-CZ" sz="26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Vytvořeno: </a:t>
            </a:r>
            <a:r>
              <a:rPr lang="cs-CZ" sz="2600" dirty="0" smtClean="0">
                <a:solidFill>
                  <a:schemeClr val="tx1"/>
                </a:solidFill>
              </a:rPr>
              <a:t>3. března </a:t>
            </a:r>
            <a:r>
              <a:rPr lang="cs-CZ" sz="26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Tematický okruh: </a:t>
            </a:r>
            <a:r>
              <a:rPr lang="cs-CZ" sz="2600" dirty="0" smtClean="0">
                <a:solidFill>
                  <a:schemeClr val="tx1"/>
                </a:solidFill>
              </a:rPr>
              <a:t>Člověk a jeho zdraví</a:t>
            </a:r>
            <a:endParaRPr lang="cs-CZ" sz="26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Téma: Procvičování </a:t>
            </a:r>
            <a:r>
              <a:rPr lang="cs-CZ" sz="2600" dirty="0" smtClean="0">
                <a:solidFill>
                  <a:schemeClr val="tx1"/>
                </a:solidFill>
              </a:rPr>
              <a:t>kůže a kostry</a:t>
            </a:r>
            <a:endParaRPr lang="cs-CZ" sz="26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600" dirty="0">
                <a:solidFill>
                  <a:schemeClr val="tx1"/>
                </a:solidFill>
              </a:rPr>
              <a:t>Anotace: Děti písemně odpoví na otázky</a:t>
            </a:r>
          </a:p>
          <a:p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2575" y="188640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9464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908720"/>
            <a:ext cx="8496944" cy="4824536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KŮŽE</a:t>
            </a:r>
            <a:br>
              <a:rPr lang="cs-CZ" sz="6000" dirty="0" smtClean="0"/>
            </a:br>
            <a:r>
              <a:rPr lang="cs-CZ" sz="6000" dirty="0" smtClean="0"/>
              <a:t>+</a:t>
            </a:r>
            <a:br>
              <a:rPr lang="cs-CZ" sz="6000" dirty="0" smtClean="0"/>
            </a:br>
            <a:r>
              <a:rPr lang="cs-CZ" sz="6000" dirty="0" smtClean="0"/>
              <a:t>KOSTRA</a:t>
            </a:r>
            <a:br>
              <a:rPr lang="cs-CZ" sz="6000" dirty="0" smtClean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7037"/>
            <a:ext cx="3384376" cy="6430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68344" y="60212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00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CO CHRÁNÍ KŮŽE?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32389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280920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Z KTERÝCH 3 ČÁSTÍ SE SKLÁDÁ KŮŽE?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6940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640960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3</a:t>
            </a:r>
            <a:r>
              <a:rPr lang="cs-CZ" sz="6000" dirty="0" smtClean="0"/>
              <a:t>. NAPIŠ 3 VĚCI, KTERÉ VYRŮSTAJÍ ZE SPODNÍ ČÁSTI KŮŽE!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32864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NAPIŠ, CO OBSAHUJE ŠKÁRA?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980642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208912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NAPIŠ, CO JE TO  PODKOŽNÍ VAZIVO?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75186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NAPIŠ, CO NÁM KOSTRA UMOŽŇUJE S POMOCÍ SVALŮ!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9010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856984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7.NAPIŠ, KOLIK KOSTÍ KOSTRA OBSAHUJE?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40248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14575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NAPIŠ, ČÍM JSOU KOSTI K SOBĚ NAVZÁJEM SPOJENY!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97368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568952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9.NAPIŠ ASPOŇ 4 NEJZNÁMĚJŠÍ KOSTI!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37489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10. NAPIŠ, JAK SE NAZÝVAJÍ KOSTI, ZE KTERÝCH SE SKLÁDÁ PÁTEŘ + KOLIK JICH MÁME V LIDSKÉM TĚLE!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4301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280920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 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71350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640960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1.VNITŘNÍ ORGÁNY</a:t>
            </a:r>
          </a:p>
          <a:p>
            <a:pPr marL="45720" indent="0" algn="ctr">
              <a:buNone/>
            </a:pPr>
            <a:r>
              <a:rPr lang="cs-CZ" sz="6000" dirty="0" smtClean="0"/>
              <a:t>2. POKOŽKA   ŠKÁRA  PODKOŽNÍ VAZIVO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56821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3. CHLUPY  VLASY  NEHTY</a:t>
            </a:r>
          </a:p>
          <a:p>
            <a:pPr marL="45720" indent="0" algn="ctr">
              <a:buNone/>
            </a:pPr>
            <a:r>
              <a:rPr lang="cs-CZ" sz="6000" dirty="0" smtClean="0"/>
              <a:t>4. POTNÍ ŽLÁZY  HMATOVÁ TĚLÍSKA  NERVY   CÉVY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1714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280920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TUKOVÁ TKÁŇ</a:t>
            </a:r>
          </a:p>
          <a:p>
            <a:pPr marL="45720" indent="0" algn="ctr">
              <a:buNone/>
            </a:pPr>
            <a:r>
              <a:rPr lang="cs-CZ" sz="6000" dirty="0" smtClean="0"/>
              <a:t>6. POHYB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0422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352928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206 KOSTÍ</a:t>
            </a:r>
          </a:p>
          <a:p>
            <a:pPr marL="45720" indent="0" algn="ctr">
              <a:buNone/>
            </a:pPr>
            <a:r>
              <a:rPr lang="cs-CZ" sz="6000" dirty="0" smtClean="0"/>
              <a:t>8. KLOUBY  A  ŠVY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368473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505792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9. LEBKA  PÁTEŘ  KLÍČNÍ  STEHENNÍ  LÝTKOVÁ  BÉRCOVÁ  ŽEBRA</a:t>
            </a:r>
          </a:p>
          <a:p>
            <a:pPr marL="45720" indent="0" algn="ctr">
              <a:buNone/>
            </a:pPr>
            <a:r>
              <a:rPr lang="cs-CZ" sz="6000" dirty="0" smtClean="0"/>
              <a:t>10. OBRATLE   33</a:t>
            </a:r>
          </a:p>
          <a:p>
            <a:pPr marL="45720" indent="0">
              <a:buNone/>
            </a:pPr>
            <a:endParaRPr lang="en-US" sz="1200" smtClean="0"/>
          </a:p>
          <a:p>
            <a:pPr marL="45720" indent="0">
              <a:buNone/>
            </a:pPr>
            <a:r>
              <a:rPr lang="cs-CZ" sz="1200" smtClean="0"/>
              <a:t>Zdroj</a:t>
            </a:r>
            <a:r>
              <a:rPr lang="cs-CZ" sz="1200" dirty="0" smtClean="0"/>
              <a:t>:</a:t>
            </a:r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VILLARREAL</a:t>
            </a:r>
            <a:r>
              <a:rPr lang="cs-CZ" sz="1200" dirty="0"/>
              <a:t>, Mariana </a:t>
            </a:r>
            <a:r>
              <a:rPr lang="cs-CZ" sz="1200" dirty="0" err="1"/>
              <a:t>Ruiz</a:t>
            </a:r>
            <a:r>
              <a:rPr lang="cs-CZ" sz="1200" dirty="0"/>
              <a:t>. </a:t>
            </a:r>
            <a:r>
              <a:rPr lang="cs-CZ" sz="1200" dirty="0" err="1"/>
              <a:t>Soubor:Lidska</a:t>
            </a:r>
            <a:r>
              <a:rPr lang="cs-CZ" sz="1200" dirty="0"/>
              <a:t> kostra předek </a:t>
            </a:r>
            <a:r>
              <a:rPr lang="cs-CZ" sz="1200" dirty="0" err="1"/>
              <a:t>cz.svg</a:t>
            </a:r>
            <a:r>
              <a:rPr lang="cs-CZ" sz="1200" dirty="0"/>
              <a:t>. </a:t>
            </a:r>
            <a:r>
              <a:rPr lang="cs-CZ" sz="1200" i="1" dirty="0" err="1"/>
              <a:t>Wikipedia</a:t>
            </a:r>
            <a:r>
              <a:rPr lang="cs-CZ" sz="1200" dirty="0"/>
              <a:t> [online]. 2. 4. 2012 [cit. </a:t>
            </a:r>
            <a:r>
              <a:rPr lang="cs-CZ" sz="1200" dirty="0" smtClean="0"/>
              <a:t>2013-03-03]. </a:t>
            </a:r>
            <a:r>
              <a:rPr lang="cs-CZ" sz="1200" dirty="0"/>
              <a:t>Dostupné z: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://commons.wikimedia.org/wiki/File:Lidska_kostra.svg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996076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82</TotalTime>
  <Words>251</Words>
  <Application>Microsoft Office PowerPoint</Application>
  <PresentationFormat>Předvádění na obrazovce (4:3)</PresentationFormat>
  <Paragraphs>53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         VY_32_INOVACE_05_14</vt:lpstr>
      <vt:lpstr> KŮŽE + KOSTRA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KŮŽE + KOSTRA</dc:title>
  <dc:creator>kocenda</dc:creator>
  <cp:lastModifiedBy>hornakova</cp:lastModifiedBy>
  <cp:revision>14</cp:revision>
  <cp:lastPrinted>2013-12-27T19:04:01Z</cp:lastPrinted>
  <dcterms:created xsi:type="dcterms:W3CDTF">2013-03-13T14:28:25Z</dcterms:created>
  <dcterms:modified xsi:type="dcterms:W3CDTF">2013-12-27T19:04:13Z</dcterms:modified>
</cp:coreProperties>
</file>