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26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767A6-A101-458F-8007-6D1261D6211D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110B1-4F18-4677-BCB7-B3574461FC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767A6-A101-458F-8007-6D1261D6211D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110B1-4F18-4677-BCB7-B3574461FC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767A6-A101-458F-8007-6D1261D6211D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110B1-4F18-4677-BCB7-B3574461F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767A6-A101-458F-8007-6D1261D6211D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110B1-4F18-4677-BCB7-B3574461FC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767A6-A101-458F-8007-6D1261D6211D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110B1-4F18-4677-BCB7-B3574461FC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767A6-A101-458F-8007-6D1261D6211D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110B1-4F18-4677-BCB7-B3574461F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767A6-A101-458F-8007-6D1261D6211D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110B1-4F18-4677-BCB7-B3574461F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767A6-A101-458F-8007-6D1261D6211D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110B1-4F18-4677-BCB7-B3574461F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767A6-A101-458F-8007-6D1261D6211D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110B1-4F18-4677-BCB7-B3574461FC1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767A6-A101-458F-8007-6D1261D6211D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110B1-4F18-4677-BCB7-B3574461F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F767A6-A101-458F-8007-6D1261D6211D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8D110B1-4F18-4677-BCB7-B3574461F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27F767A6-A101-458F-8007-6D1261D6211D}" type="datetimeFigureOut">
              <a:rPr lang="cs-CZ" smtClean="0"/>
              <a:pPr/>
              <a:t>27.12.2013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8D110B1-4F18-4677-BCB7-B3574461FC1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cs.m.wikipedia.org/wiki/Soubor:Fruit_Stall_in_Barcelona_Market.jpg" TargetMode="External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6453336"/>
            <a:ext cx="6584519" cy="404664"/>
          </a:xfrm>
        </p:spPr>
        <p:txBody>
          <a:bodyPr/>
          <a:lstStyle/>
          <a:p>
            <a:pPr marL="0" indent="0" algn="l">
              <a:buNone/>
            </a:pPr>
            <a:r>
              <a:rPr lang="cs-CZ" sz="2000" smtClean="0">
                <a:latin typeface="+mn-lt"/>
              </a:rPr>
              <a:t>            VY_32_INOVACE_07_14</a:t>
            </a:r>
            <a:endParaRPr lang="cs-CZ" sz="2000" dirty="0"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412776"/>
            <a:ext cx="8784976" cy="4536504"/>
          </a:xfrm>
        </p:spPr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Škola: Základní škola Trávníky Otrokovice, příspěvková organizace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Číslo projektu: CZ.1.07/1.4.00/21.2637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Název výukového materiálu</a:t>
            </a:r>
            <a:r>
              <a:rPr lang="cs-CZ" dirty="0" smtClean="0">
                <a:solidFill>
                  <a:schemeClr val="tx1"/>
                </a:solidFill>
              </a:rPr>
              <a:t>: Nervy + Oko + Ucho + Význam potravy, vody a 				      vzduchu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Autor: Mgr. Aleš </a:t>
            </a:r>
            <a:r>
              <a:rPr lang="cs-CZ" dirty="0" err="1">
                <a:solidFill>
                  <a:schemeClr val="tx1"/>
                </a:solidFill>
              </a:rPr>
              <a:t>Kočenda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Vytvořeno</a:t>
            </a:r>
            <a:r>
              <a:rPr lang="cs-CZ">
                <a:solidFill>
                  <a:schemeClr val="tx1"/>
                </a:solidFill>
              </a:rPr>
              <a:t>: </a:t>
            </a:r>
            <a:r>
              <a:rPr lang="cs-CZ" smtClean="0">
                <a:solidFill>
                  <a:schemeClr val="tx1"/>
                </a:solidFill>
              </a:rPr>
              <a:t>5. </a:t>
            </a:r>
            <a:r>
              <a:rPr lang="cs-CZ" dirty="0" smtClean="0">
                <a:solidFill>
                  <a:schemeClr val="tx1"/>
                </a:solidFill>
              </a:rPr>
              <a:t>března </a:t>
            </a:r>
            <a:r>
              <a:rPr lang="cs-CZ" dirty="0">
                <a:solidFill>
                  <a:schemeClr val="tx1"/>
                </a:solidFill>
              </a:rPr>
              <a:t>2013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Ročník: Pátý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Vzdělávací oblast: Člověk a jeho svět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Vzdělávací obor: Přírodověda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Tematický okruh: </a:t>
            </a:r>
            <a:r>
              <a:rPr lang="cs-CZ" dirty="0" smtClean="0">
                <a:solidFill>
                  <a:schemeClr val="tx1"/>
                </a:solidFill>
              </a:rPr>
              <a:t>Člověk a jeho zdraví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Téma: Procvičování </a:t>
            </a:r>
            <a:r>
              <a:rPr lang="cs-CZ" dirty="0" smtClean="0">
                <a:solidFill>
                  <a:schemeClr val="tx1"/>
                </a:solidFill>
              </a:rPr>
              <a:t>nervů, </a:t>
            </a:r>
            <a:r>
              <a:rPr lang="cs-CZ" dirty="0">
                <a:solidFill>
                  <a:schemeClr val="tx1"/>
                </a:solidFill>
              </a:rPr>
              <a:t>o</a:t>
            </a:r>
            <a:r>
              <a:rPr lang="cs-CZ" dirty="0" smtClean="0">
                <a:solidFill>
                  <a:schemeClr val="tx1"/>
                </a:solidFill>
              </a:rPr>
              <a:t>ka, ucha a významu potravy, vody a vzduchu </a:t>
            </a:r>
            <a:endParaRPr lang="cs-CZ" dirty="0">
              <a:solidFill>
                <a:schemeClr val="tx1"/>
              </a:solidFill>
            </a:endParaRP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Pomůcky: Dataprojektor, pero, sešit</a:t>
            </a:r>
          </a:p>
          <a:p>
            <a:pPr marL="45720" indent="0">
              <a:buNone/>
            </a:pPr>
            <a:r>
              <a:rPr lang="cs-CZ" dirty="0">
                <a:solidFill>
                  <a:schemeClr val="tx1"/>
                </a:solidFill>
              </a:rPr>
              <a:t>Anotace: Děti písemně odpoví na otázky</a:t>
            </a: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4" name="Picture 2" descr="Y:\Log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16632"/>
            <a:ext cx="4784169" cy="119801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022915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8856984" cy="5760640"/>
          </a:xfrm>
        </p:spPr>
        <p:txBody>
          <a:bodyPr/>
          <a:lstStyle/>
          <a:p>
            <a:pPr marL="182880" indent="0" algn="ctr">
              <a:buNone/>
            </a:pP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NERVY + OKO + UCHO +VÝZNAM POTRAVY VODY A VZDUCHU</a:t>
            </a:r>
            <a:br>
              <a:rPr lang="cs-CZ" sz="6000" dirty="0" smtClean="0"/>
            </a:br>
            <a:r>
              <a:rPr lang="cs-CZ" sz="6000" dirty="0" smtClean="0"/>
              <a:t/>
            </a:r>
            <a:br>
              <a:rPr lang="cs-CZ" sz="6000" dirty="0" smtClean="0"/>
            </a:br>
            <a:r>
              <a:rPr lang="cs-CZ" sz="6000" dirty="0" smtClean="0"/>
              <a:t>      </a:t>
            </a:r>
            <a:endParaRPr lang="cs-CZ" sz="6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4293096"/>
            <a:ext cx="3137410" cy="2082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81218" y="5949280"/>
            <a:ext cx="6790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1138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8352928" cy="528976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KOLIK MÁME ASI NERVŮ V LIDSKÉM TĚLE?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29487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568952" cy="514575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2. VEDOU NERVY CELÝM LIDSKÝM TĚLEM?</a:t>
            </a:r>
          </a:p>
          <a:p>
            <a:pPr marL="45720" indent="0" algn="ctr">
              <a:buNone/>
            </a:pPr>
            <a:r>
              <a:rPr lang="cs-CZ" sz="6000" dirty="0" smtClean="0"/>
              <a:t>ANO  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8811548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NAPIŠ, NA KTERÉ DVĚ ČÁSTI ROZDĚLUJEME OKO!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679803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712968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4. NAPIŠ 2 ČÁSTI, KTERÉ CHYBÍ VE VNĚJŠÍ ČÁSTI OKA!</a:t>
            </a:r>
          </a:p>
          <a:p>
            <a:pPr marL="45720" indent="0" algn="ctr">
              <a:buNone/>
            </a:pPr>
            <a:r>
              <a:rPr lang="cs-CZ" sz="6000" dirty="0" smtClean="0"/>
              <a:t>SLZNÍ ŽLÁZA   </a:t>
            </a:r>
          </a:p>
          <a:p>
            <a:pPr marL="45720" indent="0" algn="ctr">
              <a:buNone/>
            </a:pPr>
            <a:r>
              <a:rPr lang="cs-CZ" sz="6000" dirty="0" smtClean="0"/>
              <a:t>SLZNÉ KANÁLKY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475363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26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6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577800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6000" dirty="0" smtClean="0"/>
              <a:t>5. NAPIŠ</a:t>
            </a:r>
            <a:r>
              <a:rPr lang="cs-CZ" sz="6000" dirty="0"/>
              <a:t> </a:t>
            </a:r>
            <a:r>
              <a:rPr lang="cs-CZ" sz="6000" dirty="0" smtClean="0"/>
              <a:t>2 ČÁSTI, KTERÉ CHYBÍ VE VNITŘNÍ ČÁSTI OKA!</a:t>
            </a:r>
          </a:p>
          <a:p>
            <a:pPr marL="45720" indent="0" algn="ctr">
              <a:buNone/>
            </a:pPr>
            <a:r>
              <a:rPr lang="cs-CZ" sz="6000" dirty="0" smtClean="0"/>
              <a:t>DUHOVKA  ZORNICE  SÍTNICE  ZRAKOVÝ NERV  ČOČKA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8752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476672"/>
            <a:ext cx="8784976" cy="57606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6. NAPIŠ</a:t>
            </a:r>
            <a:r>
              <a:rPr lang="cs-CZ" sz="6000" dirty="0"/>
              <a:t> </a:t>
            </a:r>
            <a:r>
              <a:rPr lang="cs-CZ" sz="6000" dirty="0" smtClean="0"/>
              <a:t>2 ČÁSTI, KTERÉ CHYBÍ VE SLOŽENÍ UCHA!</a:t>
            </a:r>
          </a:p>
          <a:p>
            <a:pPr marL="45720" indent="0" algn="ctr">
              <a:buNone/>
            </a:pPr>
            <a:r>
              <a:rPr lang="cs-CZ" sz="6000" dirty="0" smtClean="0"/>
              <a:t>BOLTEC  ZVUKOVOD  SLUCHOVÝ NERV  BUBÍNEK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19589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28976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NAPIŠ 3 VĚCI, KTERÉ  JSOU NEZBYTNÉ PRO NÁŠ ŽIVOT!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601512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260648"/>
            <a:ext cx="8784976" cy="590465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8. JE VODA OBSAŽENA VE VŠECH ČÁSTECH NAŠEHO TĚLA?</a:t>
            </a:r>
          </a:p>
          <a:p>
            <a:pPr marL="45720" indent="0" algn="ctr">
              <a:buNone/>
            </a:pPr>
            <a:r>
              <a:rPr lang="cs-CZ" sz="6000" dirty="0" smtClean="0"/>
              <a:t>ANO     NE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2209269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9. NAPIŠ 4 LÁTKY, KTERÉ ZÍSKÁVÁME Z POTRAVY PRO STAVBU NAŠEHO TĚLA!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3342496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07504" y="332656"/>
            <a:ext cx="8856984" cy="5832648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10. K ČEMU SE VYUŽÍVÁ KYSLÍK?</a:t>
            </a:r>
          </a:p>
          <a:p>
            <a:pPr marL="45720" indent="0" algn="ctr">
              <a:buNone/>
            </a:pPr>
            <a:r>
              <a:rPr lang="cs-CZ" sz="6000" smtClean="0"/>
              <a:t>A) K </a:t>
            </a:r>
            <a:r>
              <a:rPr lang="cs-CZ" sz="6000" dirty="0" smtClean="0"/>
              <a:t>UVOLŇOVÁNÍ ENERGIE PŘI </a:t>
            </a:r>
            <a:r>
              <a:rPr lang="cs-CZ" sz="6000" smtClean="0"/>
              <a:t>POHYBU                B) PŘI </a:t>
            </a:r>
            <a:r>
              <a:rPr lang="cs-CZ" sz="6000" dirty="0" smtClean="0"/>
              <a:t>PŘIJÍMÁNÍ A VYUŽÍVÁNÍ POTRAVY   A?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82829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drumroll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731520"/>
            <a:ext cx="8352928" cy="5361776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SPRÁVNÉ</a:t>
            </a:r>
          </a:p>
          <a:p>
            <a:pPr marL="45720" indent="0" algn="ctr">
              <a:buNone/>
            </a:pPr>
            <a:r>
              <a:rPr lang="cs-CZ" sz="6000" dirty="0" smtClean="0"/>
              <a:t>ODPOVĚDI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93290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731520"/>
            <a:ext cx="8496944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1. KOLEM 100 MILIARD</a:t>
            </a:r>
          </a:p>
          <a:p>
            <a:pPr marL="45720" indent="0" algn="ctr">
              <a:buNone/>
            </a:pPr>
            <a:r>
              <a:rPr lang="cs-CZ" sz="6000" dirty="0" smtClean="0"/>
              <a:t>2. ANO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4804810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3. VNITŘNÍ A VNĚJŠÍ ČÁST</a:t>
            </a:r>
          </a:p>
          <a:p>
            <a:pPr marL="45720" indent="0" algn="ctr">
              <a:buNone/>
            </a:pPr>
            <a:r>
              <a:rPr lang="cs-CZ" sz="6000" dirty="0" smtClean="0"/>
              <a:t>4. ZORNICE   DUHOVKA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594752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505792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5. ROHOVKA   SKLIVEC</a:t>
            </a:r>
          </a:p>
          <a:p>
            <a:pPr marL="45720" indent="0" algn="ctr">
              <a:buNone/>
            </a:pPr>
            <a:r>
              <a:rPr lang="cs-CZ" sz="6000" dirty="0" smtClean="0"/>
              <a:t>6.  STŘEDNÍ  A  VNITŘNÍ UCHO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215802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57780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endParaRPr lang="cs-CZ" sz="6000" dirty="0" smtClean="0"/>
          </a:p>
          <a:p>
            <a:pPr marL="45720" indent="0" algn="ctr">
              <a:buNone/>
            </a:pPr>
            <a:r>
              <a:rPr lang="cs-CZ" sz="6000" dirty="0" smtClean="0"/>
              <a:t>7. POTRAVA  VODA  VZDUCH</a:t>
            </a:r>
          </a:p>
          <a:p>
            <a:pPr marL="45720" indent="0" algn="ctr">
              <a:buNone/>
            </a:pPr>
            <a:r>
              <a:rPr lang="cs-CZ" sz="6000" dirty="0" smtClean="0"/>
              <a:t>8. ANO 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26177169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731520"/>
            <a:ext cx="8784976" cy="5433784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6000" dirty="0" smtClean="0"/>
              <a:t>9. BÍLKOVINY  TUKY CUKRY</a:t>
            </a:r>
            <a:r>
              <a:rPr lang="cs-CZ" sz="6000" dirty="0"/>
              <a:t> </a:t>
            </a:r>
            <a:r>
              <a:rPr lang="cs-CZ" sz="6000" dirty="0" smtClean="0"/>
              <a:t> VITAMÍNY</a:t>
            </a:r>
          </a:p>
          <a:p>
            <a:pPr marL="45720" indent="0" algn="ctr">
              <a:buNone/>
            </a:pPr>
            <a:r>
              <a:rPr lang="cs-CZ" sz="6000" dirty="0" smtClean="0"/>
              <a:t>10. PŘI PŘENOSU ZPRÁV DO MOZKU</a:t>
            </a:r>
          </a:p>
          <a:p>
            <a:pPr marL="45720" indent="0">
              <a:buNone/>
            </a:pPr>
            <a:endParaRPr lang="en-US" sz="1200" dirty="0" smtClean="0"/>
          </a:p>
          <a:p>
            <a:pPr marL="45720" indent="0">
              <a:buNone/>
            </a:pPr>
            <a:endParaRPr lang="en-US" sz="1200"/>
          </a:p>
          <a:p>
            <a:pPr marL="45720" indent="0">
              <a:buNone/>
            </a:pPr>
            <a:r>
              <a:rPr lang="cs-CZ" sz="1200" smtClean="0"/>
              <a:t>Zdroj</a:t>
            </a:r>
            <a:r>
              <a:rPr lang="cs-CZ" sz="1200" dirty="0" smtClean="0"/>
              <a:t>:</a:t>
            </a:r>
          </a:p>
          <a:p>
            <a:pPr marL="45720" indent="0">
              <a:buNone/>
            </a:pPr>
            <a:r>
              <a:rPr lang="en-US" sz="1200" dirty="0" smtClean="0"/>
              <a:t>[1] DADEROT</a:t>
            </a:r>
            <a:r>
              <a:rPr lang="en-US" sz="1200" dirty="0"/>
              <a:t>. </a:t>
            </a:r>
            <a:r>
              <a:rPr lang="en-US" sz="1200" dirty="0" err="1"/>
              <a:t>Soubor:Fruit</a:t>
            </a:r>
            <a:r>
              <a:rPr lang="en-US" sz="1200" dirty="0"/>
              <a:t> Stall in Barcelona Market.jpg. </a:t>
            </a:r>
            <a:r>
              <a:rPr lang="en-US" sz="1200" i="1" dirty="0"/>
              <a:t>Wikipedia</a:t>
            </a:r>
            <a:r>
              <a:rPr lang="en-US" sz="1200" dirty="0"/>
              <a:t> [online]. 10. 11. 2012 [cit. </a:t>
            </a:r>
            <a:r>
              <a:rPr lang="en-US" sz="1200" dirty="0" smtClean="0"/>
              <a:t>2013-03-</a:t>
            </a:r>
            <a:r>
              <a:rPr lang="cs-CZ" sz="1200" dirty="0" smtClean="0"/>
              <a:t>O5</a:t>
            </a:r>
            <a:r>
              <a:rPr lang="en-US" sz="1200" dirty="0" smtClean="0"/>
              <a:t>]. </a:t>
            </a:r>
            <a:r>
              <a:rPr lang="en-US" sz="1200" dirty="0" err="1"/>
              <a:t>Dostupné</a:t>
            </a:r>
            <a:r>
              <a:rPr lang="en-US" sz="1200" dirty="0"/>
              <a:t> z: </a:t>
            </a:r>
            <a:endParaRPr lang="cs-CZ" sz="1200" dirty="0" smtClean="0"/>
          </a:p>
          <a:p>
            <a:pPr marL="45720" indent="0">
              <a:buNone/>
            </a:pPr>
            <a:r>
              <a:rPr lang="cs-CZ" sz="1200" dirty="0" smtClean="0">
                <a:hlinkClick r:id="rId3"/>
              </a:rPr>
              <a:t>https://cs.m.wikipedia.org/wiki/Soubor:Fruit_Stall_in_Barcelona_Market.jpg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8961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1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4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4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17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145</TotalTime>
  <Words>246</Words>
  <Application>Microsoft Office PowerPoint</Application>
  <PresentationFormat>Předvádění na obrazovce (4:3)</PresentationFormat>
  <Paragraphs>60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Aerodynamika</vt:lpstr>
      <vt:lpstr>            VY_32_INOVACE_07_14</vt:lpstr>
      <vt:lpstr> NERVY + OKO + UCHO +VÝZNAM POTRAVY VODY A VZDUCHU     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NERVY + OKO + UCHO +VYZNAM POTRAVY VODY A VZDUCHU</dc:title>
  <dc:creator>kocenda</dc:creator>
  <cp:lastModifiedBy>hornakova</cp:lastModifiedBy>
  <cp:revision>21</cp:revision>
  <cp:lastPrinted>2013-12-27T19:06:24Z</cp:lastPrinted>
  <dcterms:created xsi:type="dcterms:W3CDTF">2013-03-16T10:01:12Z</dcterms:created>
  <dcterms:modified xsi:type="dcterms:W3CDTF">2013-12-27T19:06:39Z</dcterms:modified>
</cp:coreProperties>
</file>