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FC8D2A-CCD3-4A02-A48F-80ACC1461100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7C59480-EF04-4E22-BA44-9F6F7B5D49F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llu_urinary_system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525344"/>
            <a:ext cx="6656527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       VY_32_INOVACE_10_14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628800"/>
            <a:ext cx="8856984" cy="4608512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Voda + Vylučovací ústrojí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8. </a:t>
            </a:r>
            <a:r>
              <a:rPr lang="cs-CZ" sz="2000" dirty="0" smtClean="0">
                <a:solidFill>
                  <a:schemeClr val="tx1"/>
                </a:solidFill>
              </a:rPr>
              <a:t>března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</a:t>
            </a:r>
            <a:r>
              <a:rPr lang="cs-CZ" sz="2000" dirty="0" smtClean="0">
                <a:solidFill>
                  <a:schemeClr val="tx1"/>
                </a:solidFill>
              </a:rPr>
              <a:t>Člověk a jeho zdraví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vody a vylučovacího ústrojí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485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8712968" cy="5112568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VODA  +  </a:t>
            </a:r>
            <a:br>
              <a:rPr lang="cs-CZ" sz="6000" dirty="0" smtClean="0"/>
            </a:br>
            <a:r>
              <a:rPr lang="cs-CZ" sz="6000" dirty="0" smtClean="0"/>
              <a:t>VYLUČOVACÍ ÚSTROJÍ</a:t>
            </a:r>
            <a:br>
              <a:rPr lang="cs-CZ" sz="6000" dirty="0" smtClean="0"/>
            </a:br>
            <a:r>
              <a:rPr lang="cs-CZ" sz="6000" dirty="0" smtClean="0"/>
              <a:t> </a:t>
            </a: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550" y="3789040"/>
            <a:ext cx="33909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67450" y="6021288"/>
            <a:ext cx="608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280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928992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JE VODA OBSAŽENA VE VŠECH ČÁSTECH NAŠEHO TĚLA?</a:t>
            </a:r>
          </a:p>
          <a:p>
            <a:pPr marL="45720" indent="0" algn="ctr">
              <a:buNone/>
            </a:pPr>
            <a:r>
              <a:rPr lang="cs-CZ" sz="6000" dirty="0" smtClean="0"/>
              <a:t>ANO       NE</a:t>
            </a:r>
          </a:p>
          <a:p>
            <a:pPr marL="45720" indent="0" algn="ctr">
              <a:buNone/>
            </a:pP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19299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NAPIŠ, JAK DLOUHO ASI VYDRŽÍ ČLOVĚK BEZ VODY!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94719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6632"/>
            <a:ext cx="9144000" cy="6264696"/>
          </a:xfrm>
        </p:spPr>
        <p:txBody>
          <a:bodyPr>
            <a:normAutofit fontScale="92500"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3. CO VODA UMOŽŇUJE V LIDSKÉM TĚLE?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ROZVÁDĚNÍ TEPLA  A  ŽIVIN</a:t>
            </a:r>
          </a:p>
          <a:p>
            <a:pPr marL="1188720" indent="-1143000" algn="ctr">
              <a:buAutoNum type="alphaUcParenR"/>
            </a:pPr>
            <a:r>
              <a:rPr lang="cs-CZ" sz="6000" dirty="0" smtClean="0"/>
              <a:t>SNIŽOVÁNÍ TĚLESNÉ TEPLOTY</a:t>
            </a:r>
          </a:p>
          <a:p>
            <a:pPr marL="1188720" indent="-1143000" algn="ctr">
              <a:buAutoNum type="alphaUcParenR"/>
            </a:pPr>
            <a:r>
              <a:rPr lang="cs-CZ" sz="6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8000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NAPIŠ, NA KTERÉ 2 SKUPINY ROZDĚLUJEME VODU!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1191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731520"/>
            <a:ext cx="8712968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NAPIŠ 3 ORGÁNY, ZE KTERÝCH SE SKLÁDÁ VYLUČOVACÍ ÚSTROJÍ!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976463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6. NAPIŠ, CO SE TVOŘÍ V LEDVINÁCH!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221531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21776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7. NAPIŠ, CO ZADRŽUJE MOČOVÝ MĚCHÝŘ!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37314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478571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163790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84976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   ANO</a:t>
            </a:r>
          </a:p>
          <a:p>
            <a:pPr marL="45720" indent="0" algn="ctr">
              <a:buNone/>
            </a:pPr>
            <a:r>
              <a:rPr lang="cs-CZ" sz="6000" dirty="0" smtClean="0"/>
              <a:t>2.  5 DNÍ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8922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/>
          </a:p>
          <a:p>
            <a:pPr marL="45720" indent="0" algn="ctr">
              <a:buNone/>
            </a:pPr>
            <a:r>
              <a:rPr lang="cs-CZ" sz="6000" dirty="0" smtClean="0"/>
              <a:t>3. ODSTRAŇUJE ŠKODLIVÉ LÁTKY</a:t>
            </a:r>
          </a:p>
          <a:p>
            <a:pPr marL="45720" indent="0" algn="ctr">
              <a:buNone/>
            </a:pPr>
            <a:r>
              <a:rPr lang="cs-CZ" sz="6000" dirty="0" smtClean="0"/>
              <a:t>4. PITNOU  A  UŽITKOVOU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632291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361776"/>
          </a:xfrm>
        </p:spPr>
        <p:txBody>
          <a:bodyPr>
            <a:normAutofit fontScale="92500" lnSpcReduction="20000"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LEDVINY  MOČOVOD  MOČOVÝ  MĚCHÝŘ </a:t>
            </a:r>
          </a:p>
          <a:p>
            <a:pPr marL="45720" indent="0" algn="ctr">
              <a:buNone/>
            </a:pPr>
            <a:r>
              <a:rPr lang="cs-CZ" sz="6000" dirty="0" smtClean="0"/>
              <a:t>6. MOČ</a:t>
            </a:r>
          </a:p>
          <a:p>
            <a:pPr marL="45720" indent="0" algn="ctr">
              <a:buNone/>
            </a:pPr>
            <a:r>
              <a:rPr lang="cs-CZ" sz="6000" dirty="0" smtClean="0"/>
              <a:t>7. MOČ</a:t>
            </a:r>
          </a:p>
          <a:p>
            <a:pPr marL="45720" indent="0">
              <a:buNone/>
            </a:pPr>
            <a:endParaRPr lang="en-US" sz="1200" dirty="0" smtClean="0"/>
          </a:p>
          <a:p>
            <a:pPr marL="45720" indent="0">
              <a:buNone/>
            </a:pPr>
            <a:endParaRPr lang="en-US" sz="1200" dirty="0"/>
          </a:p>
          <a:p>
            <a:pPr marL="45720" indent="0">
              <a:buNone/>
            </a:pPr>
            <a:r>
              <a:rPr lang="cs-CZ" sz="1200" dirty="0" smtClean="0"/>
              <a:t>ZDROJ</a:t>
            </a:r>
            <a:r>
              <a:rPr lang="cs-CZ" sz="1200" dirty="0" smtClean="0"/>
              <a:t>:</a:t>
            </a:r>
          </a:p>
          <a:p>
            <a:pPr marL="45720" indent="0">
              <a:buNone/>
            </a:pPr>
            <a:r>
              <a:rPr lang="en-US" sz="1200" dirty="0" smtClean="0"/>
              <a:t>[1] </a:t>
            </a:r>
            <a:r>
              <a:rPr lang="cs-CZ" sz="1200" dirty="0" smtClean="0"/>
              <a:t>ARCADIAN</a:t>
            </a:r>
            <a:r>
              <a:rPr lang="cs-CZ" sz="1200" dirty="0"/>
              <a:t>. </a:t>
            </a:r>
            <a:r>
              <a:rPr lang="cs-CZ" sz="1200" dirty="0" err="1"/>
              <a:t>Soubor:Illu</a:t>
            </a:r>
            <a:r>
              <a:rPr lang="cs-CZ" sz="1200" dirty="0"/>
              <a:t> </a:t>
            </a:r>
            <a:r>
              <a:rPr lang="cs-CZ" sz="1200" dirty="0" err="1"/>
              <a:t>urinary</a:t>
            </a:r>
            <a:r>
              <a:rPr lang="cs-CZ" sz="1200" dirty="0"/>
              <a:t> system.jpg. </a:t>
            </a:r>
            <a:r>
              <a:rPr lang="cs-CZ" sz="1200" i="1" dirty="0" err="1"/>
              <a:t>Wikipedia</a:t>
            </a:r>
            <a:r>
              <a:rPr lang="cs-CZ" sz="1200" dirty="0"/>
              <a:t> [online]. 21. 10. 2006 [cit. </a:t>
            </a:r>
            <a:r>
              <a:rPr lang="cs-CZ" sz="1200" dirty="0" smtClean="0"/>
              <a:t>2013-03-08. </a:t>
            </a:r>
            <a:r>
              <a:rPr lang="cs-CZ" sz="1200" dirty="0"/>
              <a:t>Dostupné z</a:t>
            </a:r>
            <a:r>
              <a:rPr lang="cs-CZ" sz="1200"/>
              <a:t>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100" dirty="0" smtClean="0">
                <a:hlinkClick r:id="rId3"/>
              </a:rPr>
              <a:t>http://cs.wikipedia.org/wiki/Soubor:Illu_urinary_system.jpg</a:t>
            </a:r>
            <a:endParaRPr lang="cs-CZ" sz="1200" dirty="0" smtClean="0"/>
          </a:p>
          <a:p>
            <a:pPr marL="45720" indent="0" algn="ctr">
              <a:buNone/>
            </a:pP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57794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65</TotalTime>
  <Words>207</Words>
  <Application>Microsoft Office PowerPoint</Application>
  <PresentationFormat>Předvádění na obrazovce (4:3)</PresentationFormat>
  <Paragraphs>50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Aerodynamika</vt:lpstr>
      <vt:lpstr>                  VY_32_INOVACE_10_14</vt:lpstr>
      <vt:lpstr> VODA  +   VYLUČOVACÍ ÚSTROJÍ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  +   VYLUČOVACÍ ÚSTROJÍ +  NAŠE TĚLO A ZDRAVÍ</dc:title>
  <dc:creator>kocenda</dc:creator>
  <cp:lastModifiedBy>hornakova</cp:lastModifiedBy>
  <cp:revision>14</cp:revision>
  <cp:lastPrinted>2013-12-27T19:12:12Z</cp:lastPrinted>
  <dcterms:created xsi:type="dcterms:W3CDTF">2013-03-20T12:45:05Z</dcterms:created>
  <dcterms:modified xsi:type="dcterms:W3CDTF">2013-12-27T19:12:21Z</dcterms:modified>
</cp:coreProperties>
</file>