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  <p:sldId id="268" r:id="rId15"/>
    <p:sldId id="269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98987A-E779-45DF-BBB5-F8AE7E862E2B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2F04F6-991C-4666-A141-71847D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cteroides_biacutis_01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6453336"/>
            <a:ext cx="6512511" cy="404664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+mn-lt"/>
              </a:rPr>
              <a:t>            VY_32_INOVACE_11_14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12776"/>
            <a:ext cx="8928992" cy="4914880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Naše tělo a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9.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našeho těla a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2647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12968" cy="5976664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>NAŠE TĚLO  </a:t>
            </a:r>
            <a:br>
              <a:rPr lang="cs-CZ" sz="6000" dirty="0" smtClean="0"/>
            </a:br>
            <a:r>
              <a:rPr lang="cs-CZ" sz="6000" dirty="0" smtClean="0"/>
              <a:t>A </a:t>
            </a:r>
            <a:br>
              <a:rPr lang="cs-CZ" sz="6000" dirty="0" smtClean="0"/>
            </a:br>
            <a:r>
              <a:rPr lang="cs-CZ" sz="6000" dirty="0" smtClean="0"/>
              <a:t>ZDRAVÍ</a:t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84984"/>
            <a:ext cx="4925454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93198" y="6021288"/>
            <a:ext cx="547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87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 DALŠÍCH 5 VĚCÍ, KTERÉ PŮSOBÍ NA LIDSKÝ ORGANISMUS KROMĚ: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SLOŽENÍ POTRAVY   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OKOLNÍ PROSTŘEDÍ</a:t>
            </a:r>
          </a:p>
        </p:txBody>
      </p:sp>
    </p:spTree>
    <p:extLst>
      <p:ext uri="{BB962C8B-B14F-4D97-AF65-F5344CB8AC3E}">
        <p14:creationId xmlns:p14="http://schemas.microsoft.com/office/powerpoint/2010/main" val="59618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JAKOU STÁLOU TĚLESNOU TEPLOTU SI TĚLO UDRŽUJE!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63473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DOPLŇ 2 SLOVA: PRO ZDRAVÍ JE DŮLEŽITÝ PRAVIDELNÝ …….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9971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32656"/>
            <a:ext cx="8928992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4. NAPIŠ, CO EXISTUJE KOLEM NÁS  V  POTRAVĚ    VE VODĚ  A   V  OVZDUŠÍ!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30156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85698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5. NAPIŠ, CO ZPŮSOBUJÍ TYTO ZÁRODKY!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6321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NAPIŠ, JAK SE BRÁNÍME PROTI TĚMTO ONEMOCNĚNÍM!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8933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85698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JE ZDRAVÍ NEJCENNĚJŠÍ PRO ČLOVĚKA?</a:t>
            </a:r>
          </a:p>
          <a:p>
            <a:pPr marL="45720" indent="0" algn="ctr">
              <a:buNone/>
            </a:pPr>
            <a:r>
              <a:rPr lang="cs-CZ" sz="6000" dirty="0" smtClean="0"/>
              <a:t>ANO   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5753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8. MUSÍ SI ČLOVĚK ZDRAVÍ CHRÁNIT?</a:t>
            </a:r>
          </a:p>
          <a:p>
            <a:pPr marL="45720" indent="0" algn="ctr">
              <a:buNone/>
            </a:pPr>
            <a:r>
              <a:rPr lang="cs-CZ" sz="6000" dirty="0" smtClean="0"/>
              <a:t>ANO 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6363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2485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1.SVĚTLO  TEPLO  VZDUCH  VODA  LIDÉ</a:t>
            </a:r>
          </a:p>
          <a:p>
            <a:pPr marL="45720" indent="0" algn="ctr">
              <a:buNone/>
            </a:pPr>
            <a:r>
              <a:rPr lang="cs-CZ" sz="6000" dirty="0" smtClean="0"/>
              <a:t>2. 36,3</a:t>
            </a:r>
            <a:r>
              <a:rPr lang="cs-CZ" sz="6000" baseline="30000" dirty="0" smtClean="0"/>
              <a:t>o</a:t>
            </a:r>
            <a:r>
              <a:rPr lang="cs-CZ" sz="6000" dirty="0" smtClean="0"/>
              <a:t>C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0956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DENNÍ REŽIM</a:t>
            </a:r>
          </a:p>
          <a:p>
            <a:pPr marL="45720" indent="0" algn="ctr">
              <a:buNone/>
            </a:pPr>
            <a:r>
              <a:rPr lang="cs-CZ" sz="6000" dirty="0" smtClean="0"/>
              <a:t>4. CHOROBOPLODNÉ ZÁRODKY = BAKTERIE  VIRY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2296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ONEMOCNĚNÍ</a:t>
            </a:r>
          </a:p>
          <a:p>
            <a:pPr marL="45720" indent="0" algn="ctr">
              <a:buNone/>
            </a:pPr>
            <a:r>
              <a:rPr lang="cs-CZ" sz="6000" dirty="0" smtClean="0"/>
              <a:t>6. DODRŽOVÁNÍM ČISTOTY  A  OČKOVÁNÍM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6445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424936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ANO</a:t>
            </a:r>
          </a:p>
          <a:p>
            <a:pPr marL="45720" indent="0" algn="ctr">
              <a:buNone/>
            </a:pPr>
            <a:r>
              <a:rPr lang="cs-CZ" sz="6000" dirty="0" smtClean="0"/>
              <a:t>8. ANO</a:t>
            </a:r>
          </a:p>
          <a:p>
            <a:pPr marL="45720" indent="0" algn="ctr">
              <a:buNone/>
            </a:pPr>
            <a:endParaRPr lang="cs-CZ" sz="6000" dirty="0"/>
          </a:p>
          <a:p>
            <a:pPr marL="45720" indent="0">
              <a:buNone/>
            </a:pPr>
            <a:endParaRPr lang="en-US" sz="1200" smtClean="0"/>
          </a:p>
          <a:p>
            <a:pPr marL="45720" indent="0">
              <a:buNone/>
            </a:pPr>
            <a:r>
              <a:rPr lang="cs-CZ" sz="1200" smtClean="0"/>
              <a:t>ZDROJ</a:t>
            </a:r>
            <a:r>
              <a:rPr lang="cs-CZ" sz="1200" dirty="0" smtClean="0"/>
              <a:t>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TOLO</a:t>
            </a:r>
            <a:r>
              <a:rPr lang="cs-CZ" sz="1200" dirty="0"/>
              <a:t>, Marco. </a:t>
            </a:r>
            <a:r>
              <a:rPr lang="cs-CZ" sz="1200" dirty="0" err="1"/>
              <a:t>Soubor:Bacteroides</a:t>
            </a:r>
            <a:r>
              <a:rPr lang="cs-CZ" sz="1200" dirty="0"/>
              <a:t> </a:t>
            </a:r>
            <a:r>
              <a:rPr lang="cs-CZ" sz="1200" dirty="0" err="1"/>
              <a:t>biacutis</a:t>
            </a:r>
            <a:r>
              <a:rPr lang="cs-CZ" sz="1200" dirty="0"/>
              <a:t> 01.jpg.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29. 3. 2007 [cit. </a:t>
            </a:r>
            <a:r>
              <a:rPr lang="cs-CZ" sz="1200" dirty="0" smtClean="0"/>
              <a:t>2013-03-09]. </a:t>
            </a:r>
            <a:r>
              <a:rPr lang="cs-CZ" sz="1200" dirty="0"/>
              <a:t>Dostupné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http://cs.wikipedia.org/wiki/Soubor:Bacteroides_biacutis_01.jpg</a:t>
            </a:r>
            <a:endParaRPr lang="cs-CZ" sz="1200" dirty="0" smtClean="0"/>
          </a:p>
          <a:p>
            <a:pPr marL="45720" indent="0" algn="ctr">
              <a:buNone/>
            </a:pPr>
            <a:endParaRPr lang="cs-CZ" sz="6000" dirty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7711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73</TotalTime>
  <Words>229</Words>
  <Application>Microsoft Office PowerPoint</Application>
  <PresentationFormat>Předvádění na obrazovce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            VY_32_INOVACE_11_14</vt:lpstr>
      <vt:lpstr>NAŠE TĚLO   A  ZDRAVÍ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TĚLO   A  ZDRAVÍ</dc:title>
  <dc:creator>kocenda</dc:creator>
  <cp:lastModifiedBy>hornakova</cp:lastModifiedBy>
  <cp:revision>13</cp:revision>
  <cp:lastPrinted>2013-12-27T19:13:29Z</cp:lastPrinted>
  <dcterms:created xsi:type="dcterms:W3CDTF">2013-03-21T10:59:54Z</dcterms:created>
  <dcterms:modified xsi:type="dcterms:W3CDTF">2013-12-27T19:13:41Z</dcterms:modified>
</cp:coreProperties>
</file>