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D7F0907-5105-4D63-A724-AE519F06EDB7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6754EEE-C470-4C40-AA46-558F02CDDB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m.wikipedia.org/wiki/Soubor:Little_girl_03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6237312"/>
            <a:ext cx="6800543" cy="332656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dirty="0" smtClean="0">
                <a:latin typeface="+mn-lt"/>
              </a:rPr>
              <a:t>                VY_32_INOVACE_13_14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1556792"/>
            <a:ext cx="8928992" cy="4680520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Název výukového materiálu</a:t>
            </a:r>
            <a:r>
              <a:rPr lang="cs-CZ" sz="2000" dirty="0" smtClean="0">
                <a:solidFill>
                  <a:schemeClr val="tx1"/>
                </a:solidFill>
              </a:rPr>
              <a:t>: Lidský život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Autor: Mgr. Aleš </a:t>
            </a:r>
            <a:r>
              <a:rPr lang="cs-CZ" sz="2000" dirty="0" err="1">
                <a:solidFill>
                  <a:schemeClr val="tx1"/>
                </a:solidFill>
              </a:rPr>
              <a:t>Kočenda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Vytvořeno</a:t>
            </a:r>
            <a:r>
              <a:rPr lang="cs-CZ" sz="2000">
                <a:solidFill>
                  <a:schemeClr val="tx1"/>
                </a:solidFill>
              </a:rPr>
              <a:t>: </a:t>
            </a:r>
            <a:r>
              <a:rPr lang="cs-CZ" sz="2000" smtClean="0">
                <a:solidFill>
                  <a:schemeClr val="tx1"/>
                </a:solidFill>
              </a:rPr>
              <a:t>11. </a:t>
            </a:r>
            <a:r>
              <a:rPr lang="cs-CZ" sz="2000" dirty="0" smtClean="0">
                <a:solidFill>
                  <a:schemeClr val="tx1"/>
                </a:solidFill>
              </a:rPr>
              <a:t>března </a:t>
            </a:r>
            <a:r>
              <a:rPr lang="cs-CZ" sz="2000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Tematický okruh: </a:t>
            </a:r>
            <a:r>
              <a:rPr lang="cs-CZ" sz="2000" dirty="0" smtClean="0">
                <a:solidFill>
                  <a:schemeClr val="tx1"/>
                </a:solidFill>
              </a:rPr>
              <a:t>Člověk a jeho zdraví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Téma: Procvičování </a:t>
            </a:r>
            <a:r>
              <a:rPr lang="cs-CZ" sz="2000" dirty="0" smtClean="0">
                <a:solidFill>
                  <a:schemeClr val="tx1"/>
                </a:solidFill>
              </a:rPr>
              <a:t>lidského života</a:t>
            </a:r>
            <a:endParaRPr lang="cs-CZ" sz="2000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720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48758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32656"/>
            <a:ext cx="8640960" cy="6120680"/>
          </a:xfrm>
        </p:spPr>
        <p:txBody>
          <a:bodyPr/>
          <a:lstStyle/>
          <a:p>
            <a:pPr marL="182880" indent="0">
              <a:buNone/>
            </a:pPr>
            <a:r>
              <a:rPr lang="cs-CZ" sz="6000" dirty="0" smtClean="0"/>
              <a:t>  						</a:t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/>
              <a:t>	</a:t>
            </a:r>
            <a:r>
              <a:rPr lang="cs-CZ" sz="6000" dirty="0" smtClean="0"/>
              <a:t>					LIDSKÝ	</a:t>
            </a:r>
            <a:br>
              <a:rPr lang="cs-CZ" sz="6000" dirty="0" smtClean="0"/>
            </a:br>
            <a:r>
              <a:rPr lang="cs-CZ" sz="6000" dirty="0" smtClean="0"/>
              <a:t>						ŽIVOT			</a:t>
            </a:r>
            <a:br>
              <a:rPr lang="cs-CZ" sz="6000" dirty="0" smtClean="0"/>
            </a:br>
            <a:r>
              <a:rPr lang="cs-CZ" sz="6000" dirty="0"/>
              <a:t/>
            </a:r>
            <a:br>
              <a:rPr lang="cs-CZ" sz="6000" dirty="0"/>
            </a:b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764704"/>
            <a:ext cx="3810000" cy="571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932040" y="580526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297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NAPIŠ, JAK SE NAZÝVÁ OBDOBÍ ŽIVOTA DO 1 MĚSÍCE!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76950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NAPIŠ, JAK SE NAZÝVÁ OBDOBÍ DO 1 ROKU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6170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JAK SE NAZÝVÁ OBDOBÍ OD</a:t>
            </a:r>
          </a:p>
          <a:p>
            <a:pPr marL="45720" indent="0" algn="ctr">
              <a:buNone/>
            </a:pPr>
            <a:r>
              <a:rPr lang="cs-CZ" sz="6000" dirty="0" smtClean="0"/>
              <a:t> 1 – 3 ROKŮ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10438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NAPIŠ, JAK SE NAZÝVÁ OBDOBÍ OD</a:t>
            </a:r>
          </a:p>
          <a:p>
            <a:pPr marL="45720" indent="0" algn="ctr">
              <a:buNone/>
            </a:pPr>
            <a:r>
              <a:rPr lang="cs-CZ" sz="6000" dirty="0" smtClean="0"/>
              <a:t> 3 – 6 LET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91789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496944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NAPIŠ, JAK SE NAZÝVÁ OBDOBÍ OD </a:t>
            </a:r>
          </a:p>
          <a:p>
            <a:pPr marL="45720" indent="0" algn="ctr">
              <a:buNone/>
            </a:pPr>
            <a:r>
              <a:rPr lang="cs-CZ" sz="6000" dirty="0" smtClean="0"/>
              <a:t>6 – 11 LET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19037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568952" cy="564980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6. NAPIŠ, JAK SE NAZÝVÁ OBDOBÍ OD </a:t>
            </a:r>
          </a:p>
          <a:p>
            <a:pPr marL="45720" indent="0" algn="ctr">
              <a:buNone/>
            </a:pPr>
            <a:r>
              <a:rPr lang="cs-CZ" sz="6000" dirty="0" smtClean="0"/>
              <a:t>11 – 15 LET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09327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NAPIŠ, JAK SE NAZÝVÁ OBDOBÍ OD </a:t>
            </a:r>
          </a:p>
          <a:p>
            <a:pPr marL="45720" indent="0" algn="ctr">
              <a:buNone/>
            </a:pPr>
            <a:r>
              <a:rPr lang="cs-CZ" sz="6000" dirty="0" smtClean="0"/>
              <a:t>15 – 18 LET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74236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NAPIŠ, JAK SE NAZÝVÁ OBDOBÍ OD </a:t>
            </a:r>
          </a:p>
          <a:p>
            <a:pPr marL="45720" indent="0" algn="ctr">
              <a:buNone/>
            </a:pPr>
            <a:r>
              <a:rPr lang="cs-CZ" sz="6000" dirty="0" smtClean="0"/>
              <a:t>18 – 65 LET ŽIVOTA!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076451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289768"/>
          </a:xfrm>
        </p:spPr>
        <p:txBody>
          <a:bodyPr>
            <a:normAutofit/>
          </a:bodyPr>
          <a:lstStyle/>
          <a:p>
            <a:pPr algn="ctr"/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NAPIŠ, JAK SE NAZÝVÁ OBDOBÍ ŽIVOTA NAD </a:t>
            </a:r>
          </a:p>
          <a:p>
            <a:pPr marL="45720" indent="0" algn="ctr">
              <a:buNone/>
            </a:pPr>
            <a:r>
              <a:rPr lang="cs-CZ" sz="6000" dirty="0" smtClean="0"/>
              <a:t>65 LET!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58955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731520"/>
            <a:ext cx="8064896" cy="485772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20285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NOVOROZENEC</a:t>
            </a:r>
          </a:p>
          <a:p>
            <a:pPr marL="45720" indent="0" algn="ctr">
              <a:buNone/>
            </a:pPr>
            <a:r>
              <a:rPr lang="cs-CZ" sz="6000" dirty="0" smtClean="0"/>
              <a:t>2. KOJENEC</a:t>
            </a:r>
          </a:p>
          <a:p>
            <a:pPr marL="45720" indent="0" algn="ctr">
              <a:buNone/>
            </a:pPr>
            <a:r>
              <a:rPr lang="cs-CZ" sz="6000" dirty="0" smtClean="0"/>
              <a:t>3. BATOLE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843219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4. PŘEDŠKOLNÍ VĚK</a:t>
            </a:r>
          </a:p>
          <a:p>
            <a:pPr marL="45720" indent="0" algn="ctr">
              <a:buNone/>
            </a:pPr>
            <a:r>
              <a:rPr lang="cs-CZ" sz="6000" dirty="0" smtClean="0"/>
              <a:t>5. MLADŠÍ ŠKOLNÍ VĚK</a:t>
            </a:r>
          </a:p>
          <a:p>
            <a:pPr marL="45720" indent="0" algn="ctr">
              <a:buNone/>
            </a:pPr>
            <a:r>
              <a:rPr lang="cs-CZ" sz="6000" dirty="0" smtClean="0"/>
              <a:t>6. STARŠÍ ŠKOLNÍ VĚK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5426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7. MLADISTVÍ</a:t>
            </a:r>
          </a:p>
          <a:p>
            <a:pPr marL="45720" indent="0" algn="ctr">
              <a:buNone/>
            </a:pPr>
            <a:r>
              <a:rPr lang="cs-CZ" sz="6000" dirty="0" smtClean="0"/>
              <a:t>8. DOSPĚLÝ ČLOVĚK</a:t>
            </a:r>
          </a:p>
          <a:p>
            <a:pPr marL="45720" indent="0" algn="ctr">
              <a:buNone/>
            </a:pPr>
            <a:r>
              <a:rPr lang="cs-CZ" sz="6000" dirty="0" smtClean="0"/>
              <a:t>9. STÁŘÍ</a:t>
            </a:r>
          </a:p>
          <a:p>
            <a:pPr marL="45720" indent="0" algn="ctr">
              <a:buNone/>
            </a:pPr>
            <a:endParaRPr lang="cs-CZ" sz="6000" dirty="0"/>
          </a:p>
          <a:p>
            <a:pPr marL="45720" indent="0">
              <a:buNone/>
            </a:pPr>
            <a:r>
              <a:rPr lang="cs-CZ" sz="1200" dirty="0" smtClean="0"/>
              <a:t>ZDROJ:</a:t>
            </a:r>
          </a:p>
          <a:p>
            <a:pPr marL="45720" indent="0">
              <a:buNone/>
            </a:pPr>
            <a:r>
              <a:rPr lang="en-US" sz="1200" dirty="0" smtClean="0"/>
              <a:t>[1] BUCHWALD</a:t>
            </a:r>
            <a:r>
              <a:rPr lang="en-US" sz="1200" dirty="0"/>
              <a:t>, Dave. </a:t>
            </a:r>
            <a:r>
              <a:rPr lang="en-US" sz="1200" dirty="0" err="1"/>
              <a:t>Soubor:Little</a:t>
            </a:r>
            <a:r>
              <a:rPr lang="en-US" sz="1200" dirty="0"/>
              <a:t> girl 03.jpg. </a:t>
            </a:r>
            <a:r>
              <a:rPr lang="en-US" sz="1200" i="1" dirty="0"/>
              <a:t>Wikipedia</a:t>
            </a:r>
            <a:r>
              <a:rPr lang="en-US" sz="1200" dirty="0"/>
              <a:t> [online]. 8. 2. 2011 [cit. 2013-05-26]. </a:t>
            </a:r>
            <a:r>
              <a:rPr lang="en-US" sz="1200" dirty="0" err="1"/>
              <a:t>Dostupné</a:t>
            </a:r>
            <a:r>
              <a:rPr lang="en-US" sz="1200" dirty="0"/>
              <a:t> z: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http://cs.m.wikipedia.org/wiki/Soubor:Little_girl_03.jpg</a:t>
            </a:r>
            <a:endParaRPr lang="cs-CZ" sz="1200" dirty="0" smtClean="0"/>
          </a:p>
          <a:p>
            <a:pPr marL="4572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224023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83</TotalTime>
  <Words>256</Words>
  <Application>Microsoft Office PowerPoint</Application>
  <PresentationFormat>Předvádění na obrazovce (4:3)</PresentationFormat>
  <Paragraphs>58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Aerodynamika</vt:lpstr>
      <vt:lpstr>                VY_32_INOVACE_13_14</vt:lpstr>
      <vt:lpstr>                LIDSKÝ        ŽIVOT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LIDSKÝ ŽIVOT</dc:title>
  <dc:creator>kocenda</dc:creator>
  <cp:lastModifiedBy>hornakova</cp:lastModifiedBy>
  <cp:revision>12</cp:revision>
  <cp:lastPrinted>2013-12-27T19:17:13Z</cp:lastPrinted>
  <dcterms:created xsi:type="dcterms:W3CDTF">2013-03-23T11:27:24Z</dcterms:created>
  <dcterms:modified xsi:type="dcterms:W3CDTF">2013-12-27T19:17:24Z</dcterms:modified>
</cp:coreProperties>
</file>