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000" autoAdjust="0"/>
  </p:normalViewPr>
  <p:slideViewPr>
    <p:cSldViewPr>
      <p:cViewPr varScale="1">
        <p:scale>
          <a:sx n="74" d="100"/>
          <a:sy n="74" d="100"/>
        </p:scale>
        <p:origin x="-12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6E46703-3D62-4098-A572-4812E296B511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0348560-F64A-48AE-B07F-6DECEC360E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garicus_campestri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m.wikipedia.org/wiki/Soubor:Agaricus_campestris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6525344"/>
            <a:ext cx="6512511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dirty="0" smtClean="0">
                <a:latin typeface="+mn-lt"/>
              </a:rPr>
              <a:t>                VY_32_INOVACE_14_14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412776"/>
            <a:ext cx="8784976" cy="496855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Třídění organismů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12. </a:t>
            </a:r>
            <a:r>
              <a:rPr lang="cs-CZ" sz="2000" dirty="0" smtClean="0">
                <a:solidFill>
                  <a:schemeClr val="tx1"/>
                </a:solidFill>
              </a:rPr>
              <a:t>března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Rozmanitost přírody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třídění organismů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7918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4005064"/>
            <a:ext cx="6984776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92696"/>
            <a:ext cx="8712967" cy="54006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TŘÍDĚNÍ </a:t>
            </a:r>
            <a:br>
              <a:rPr lang="cs-CZ" sz="6000" dirty="0" smtClean="0"/>
            </a:br>
            <a:r>
              <a:rPr lang="cs-CZ" sz="6000" dirty="0" smtClean="0"/>
              <a:t>ORGANISMŮ </a:t>
            </a:r>
            <a:br>
              <a:rPr lang="cs-CZ" sz="6000" dirty="0" smtClean="0"/>
            </a:br>
            <a:r>
              <a:rPr lang="cs-CZ" sz="6000" dirty="0" smtClean="0"/>
              <a:t>                      </a:t>
            </a:r>
            <a:endParaRPr lang="cs-CZ" sz="6000" dirty="0"/>
          </a:p>
        </p:txBody>
      </p:sp>
      <p:pic>
        <p:nvPicPr>
          <p:cNvPr id="4" name="Obrázek 3" descr="Detail žampionu polního (Agaricus campestris)">
            <a:hlinkClick r:id="rId3" tooltip="&quot;Detail žampionu polního (Agaricus campestris)&quot; 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21087"/>
            <a:ext cx="2381250" cy="18002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868144" y="55172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146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 4 ZÁKLADNÍ SKUPINY TŘÍDĚNÍ ORGANISMŮ!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8773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NAPIŠ, CO MAJÍ V SOBĚ ROSTLINY!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0411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332656"/>
            <a:ext cx="8928992" cy="59046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3. NAPIŠ 1 Z MOŽNOSTÍ:</a:t>
            </a:r>
          </a:p>
          <a:p>
            <a:pPr marL="45720" indent="0" algn="ctr">
              <a:buNone/>
            </a:pPr>
            <a:r>
              <a:rPr lang="cs-CZ" sz="6000" dirty="0" smtClean="0"/>
              <a:t> POHYBUJÍ SE ROSTLINY Z MÍSTA NA MÍSTO?</a:t>
            </a:r>
          </a:p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ANO  MOŽNÁ  NĚKDY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92487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4</a:t>
            </a:r>
            <a:r>
              <a:rPr lang="cs-CZ" sz="6000" dirty="0" smtClean="0"/>
              <a:t>. NAPIŠ, ČÍM SE ŽIVÍ ŽIVOČICHOVÉ!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98349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496944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5</a:t>
            </a:r>
            <a:r>
              <a:rPr lang="cs-CZ" sz="6000" dirty="0" smtClean="0"/>
              <a:t>. POHYBUJÍ SE ŽIVOČICHOVÉ Z MÍSTA NA MÍSTO?</a:t>
            </a:r>
          </a:p>
          <a:p>
            <a:pPr marL="45720" indent="0" algn="ctr">
              <a:buNone/>
            </a:pPr>
            <a:r>
              <a:rPr lang="cs-CZ" sz="6000" dirty="0" smtClean="0"/>
              <a:t>ANO       NE</a:t>
            </a:r>
          </a:p>
          <a:p>
            <a:pPr marL="45720" indent="0" algn="ctr">
              <a:buNone/>
            </a:pP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74189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6</a:t>
            </a:r>
            <a:r>
              <a:rPr lang="cs-CZ" sz="6000" dirty="0" smtClean="0"/>
              <a:t>. MAJÍ HOUBY V SOBĚ ZELEŇ LISTOVOU?</a:t>
            </a:r>
          </a:p>
          <a:p>
            <a:pPr marL="45720" indent="0" algn="ctr">
              <a:buNone/>
            </a:pPr>
            <a:r>
              <a:rPr lang="cs-CZ" sz="6000" dirty="0" smtClean="0"/>
              <a:t>ANO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0740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7</a:t>
            </a:r>
            <a:r>
              <a:rPr lang="cs-CZ" sz="6000" dirty="0" smtClean="0"/>
              <a:t>. JSOU BAKTERIE OKEM VIDITELNÉ?</a:t>
            </a:r>
          </a:p>
          <a:p>
            <a:pPr marL="45720" indent="0" algn="ctr">
              <a:buNone/>
            </a:pPr>
            <a:r>
              <a:rPr lang="cs-CZ" sz="6000" dirty="0" smtClean="0"/>
              <a:t>ANO    NĚKDY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4615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NAPIŠ 1 DRUH BAKTERIE!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67888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9. NAPIŠ, JESTLI </a:t>
            </a:r>
            <a:r>
              <a:rPr lang="cs-CZ" sz="6000" dirty="0" smtClean="0">
                <a:solidFill>
                  <a:srgbClr val="FF0000"/>
                </a:solidFill>
              </a:rPr>
              <a:t>KOČKA</a:t>
            </a:r>
            <a:r>
              <a:rPr lang="cs-CZ" sz="6000" dirty="0" smtClean="0"/>
              <a:t> 	JE ROD NEBO DRUH!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4698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NAPIŠ, JESTLI </a:t>
            </a:r>
            <a:r>
              <a:rPr lang="cs-CZ" sz="6000" dirty="0" smtClean="0">
                <a:solidFill>
                  <a:srgbClr val="FF0000"/>
                </a:solidFill>
              </a:rPr>
              <a:t>PERSKÁ</a:t>
            </a:r>
            <a:r>
              <a:rPr lang="cs-CZ" sz="6000" dirty="0" smtClean="0"/>
              <a:t> JE ROD NEBO DRUH!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62973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69029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1. ROSTLINY  ŽIVOČICHOVÉ   HOUBY  BAKTERIE  </a:t>
            </a:r>
          </a:p>
          <a:p>
            <a:pPr marL="45720" indent="0" algn="ctr">
              <a:buNone/>
            </a:pPr>
            <a:r>
              <a:rPr lang="cs-CZ" sz="6000" dirty="0" smtClean="0"/>
              <a:t>2. ZELEŇ LISTOVOU=CHLOROFYL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5395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60648"/>
            <a:ext cx="8712968" cy="59046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NE</a:t>
            </a:r>
          </a:p>
          <a:p>
            <a:pPr marL="45720" indent="0" algn="ctr">
              <a:buNone/>
            </a:pPr>
            <a:r>
              <a:rPr lang="cs-CZ" sz="6000" dirty="0" smtClean="0"/>
              <a:t>4. JINÝMI ORGANISMY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93521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260648"/>
            <a:ext cx="8640960" cy="619268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ANO</a:t>
            </a:r>
          </a:p>
          <a:p>
            <a:pPr marL="45720" indent="0" algn="ctr">
              <a:buNone/>
            </a:pPr>
            <a:r>
              <a:rPr lang="cs-CZ" sz="6000" dirty="0" smtClean="0"/>
              <a:t>6.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2237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784976" cy="619268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NE</a:t>
            </a:r>
          </a:p>
          <a:p>
            <a:pPr marL="45720" indent="0" algn="ctr">
              <a:buNone/>
            </a:pPr>
            <a:r>
              <a:rPr lang="cs-CZ" sz="6000" dirty="0" smtClean="0"/>
              <a:t>8.PŮDNÍ BAKTERIE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36257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6669360"/>
            <a:ext cx="4680520" cy="188640"/>
          </a:xfrm>
        </p:spPr>
        <p:txBody>
          <a:bodyPr/>
          <a:lstStyle/>
          <a:p>
            <a:pPr marL="0" indent="0" algn="l">
              <a:buNone/>
            </a:pP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974716" cy="540060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ROD</a:t>
            </a:r>
          </a:p>
          <a:p>
            <a:pPr marL="45720" indent="0" algn="ctr">
              <a:buNone/>
            </a:pPr>
            <a:r>
              <a:rPr lang="cs-CZ" sz="6000" dirty="0" smtClean="0"/>
              <a:t>10. DRUH</a:t>
            </a:r>
          </a:p>
          <a:p>
            <a:pPr marL="45720" indent="0" algn="ctr">
              <a:buNone/>
            </a:pPr>
            <a:endParaRPr lang="cs-CZ" sz="6000" dirty="0"/>
          </a:p>
          <a:p>
            <a:pPr marL="45720" indent="0">
              <a:buNone/>
            </a:pPr>
            <a:endParaRPr lang="en-US" sz="1400" dirty="0" smtClean="0"/>
          </a:p>
          <a:p>
            <a:pPr marL="45720" indent="0">
              <a:buNone/>
            </a:pPr>
            <a:endParaRPr lang="en-US" sz="1400"/>
          </a:p>
          <a:p>
            <a:pPr marL="45720" indent="0">
              <a:buNone/>
            </a:pPr>
            <a:r>
              <a:rPr lang="cs-CZ" sz="1400" smtClean="0"/>
              <a:t>Zdroj</a:t>
            </a:r>
            <a:r>
              <a:rPr lang="cs-CZ" sz="1400" dirty="0" smtClean="0"/>
              <a:t>: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en-US" sz="1400" dirty="0"/>
              <a:t>[1] </a:t>
            </a:r>
            <a:r>
              <a:rPr lang="cs-CZ" sz="1400" dirty="0"/>
              <a:t>ROCKEFELLER, Alan. </a:t>
            </a:r>
            <a:r>
              <a:rPr lang="cs-CZ" sz="1400" dirty="0" err="1"/>
              <a:t>Soubor:Agaricus</a:t>
            </a:r>
            <a:r>
              <a:rPr lang="cs-CZ" sz="1400" dirty="0"/>
              <a:t> campestris.jpg. </a:t>
            </a:r>
            <a:r>
              <a:rPr lang="cs-CZ" sz="1400" i="1" dirty="0" err="1"/>
              <a:t>Wikipedia</a:t>
            </a:r>
            <a:r>
              <a:rPr lang="cs-CZ" sz="1400" dirty="0"/>
              <a:t> [online]. 24. 2. 2007 [cit. 2012-09-01]. Dostupné z: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://cs.m.wikipedia.org/wiki/Soubor:Agaricus_campestris.jpg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5129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125</TotalTime>
  <Words>218</Words>
  <Application>Microsoft Office PowerPoint</Application>
  <PresentationFormat>Předvádění na obrazovce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                VY_32_INOVACE_14_14</vt:lpstr>
      <vt:lpstr> TŘÍDĚNÍ  ORGANISMŮ    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 ROSTLIN</dc:title>
  <dc:creator>kocenda</dc:creator>
  <cp:lastModifiedBy>hornakova</cp:lastModifiedBy>
  <cp:revision>19</cp:revision>
  <cp:lastPrinted>2013-12-27T19:18:42Z</cp:lastPrinted>
  <dcterms:created xsi:type="dcterms:W3CDTF">2013-03-24T07:05:42Z</dcterms:created>
  <dcterms:modified xsi:type="dcterms:W3CDTF">2013-12-27T19:18:52Z</dcterms:modified>
</cp:coreProperties>
</file>