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7B5C2-6116-44DA-A2A8-1BDC6240A62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FE10C-DE08-432D-B202-5CC10F46F0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7B5C2-6116-44DA-A2A8-1BDC6240A62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FE10C-DE08-432D-B202-5CC10F46F0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7B5C2-6116-44DA-A2A8-1BDC6240A62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FE10C-DE08-432D-B202-5CC10F46F0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7B5C2-6116-44DA-A2A8-1BDC6240A62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FE10C-DE08-432D-B202-5CC10F46F0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7B5C2-6116-44DA-A2A8-1BDC6240A62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FE10C-DE08-432D-B202-5CC10F46F0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7B5C2-6116-44DA-A2A8-1BDC6240A62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FE10C-DE08-432D-B202-5CC10F46F0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7B5C2-6116-44DA-A2A8-1BDC6240A62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FE10C-DE08-432D-B202-5CC10F46F0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7B5C2-6116-44DA-A2A8-1BDC6240A62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FE10C-DE08-432D-B202-5CC10F46F0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7B5C2-6116-44DA-A2A8-1BDC6240A62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FE10C-DE08-432D-B202-5CC10F46F0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7B5C2-6116-44DA-A2A8-1BDC6240A62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FE10C-DE08-432D-B202-5CC10F46F0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7B5C2-6116-44DA-A2A8-1BDC6240A62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FE10C-DE08-432D-B202-5CC10F46F0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0D7B5C2-6116-44DA-A2A8-1BDC6240A62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2DFE10C-DE08-432D-B202-5CC10F46F0F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onvallaria_majalis_l.jp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6525344"/>
            <a:ext cx="6512511" cy="332656"/>
          </a:xfrm>
        </p:spPr>
        <p:txBody>
          <a:bodyPr/>
          <a:lstStyle/>
          <a:p>
            <a:pPr marL="0" indent="0" algn="l">
              <a:buNone/>
            </a:pPr>
            <a:r>
              <a:rPr lang="cs-CZ" sz="2000" smtClean="0">
                <a:latin typeface="+mn-lt"/>
              </a:rPr>
              <a:t>              VY_32_INOVACE_17_14</a:t>
            </a:r>
            <a:endParaRPr lang="cs-CZ" sz="2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556792"/>
            <a:ext cx="8856984" cy="504056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Číslo projektu: CZ.1.07/1.4.00/21.2637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Název výukového materiálu</a:t>
            </a:r>
            <a:r>
              <a:rPr lang="cs-CZ" sz="2000" dirty="0" smtClean="0">
                <a:solidFill>
                  <a:schemeClr val="tx1"/>
                </a:solidFill>
              </a:rPr>
              <a:t>: Třídění rostlin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Autor: Mgr. Aleš </a:t>
            </a:r>
            <a:r>
              <a:rPr lang="cs-CZ" sz="2000" dirty="0" err="1">
                <a:solidFill>
                  <a:schemeClr val="tx1"/>
                </a:solidFill>
              </a:rPr>
              <a:t>Kočenda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Vytvořeno</a:t>
            </a:r>
            <a:r>
              <a:rPr lang="cs-CZ" sz="2000">
                <a:solidFill>
                  <a:schemeClr val="tx1"/>
                </a:solidFill>
              </a:rPr>
              <a:t>: </a:t>
            </a:r>
            <a:r>
              <a:rPr lang="cs-CZ" sz="2000" smtClean="0">
                <a:solidFill>
                  <a:schemeClr val="tx1"/>
                </a:solidFill>
              </a:rPr>
              <a:t>3. </a:t>
            </a:r>
            <a:r>
              <a:rPr lang="cs-CZ" sz="2000" dirty="0" smtClean="0">
                <a:solidFill>
                  <a:schemeClr val="tx1"/>
                </a:solidFill>
              </a:rPr>
              <a:t>dubna </a:t>
            </a:r>
            <a:r>
              <a:rPr lang="cs-CZ" sz="2000" dirty="0">
                <a:solidFill>
                  <a:schemeClr val="tx1"/>
                </a:solidFill>
              </a:rPr>
              <a:t>2013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Ročník: Pátý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oblast: Člověk a jeho svět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obor: Přírodověda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Tematický okruh: Rozmanitost přírody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Téma: Procvičování </a:t>
            </a:r>
            <a:r>
              <a:rPr lang="cs-CZ" sz="2000" dirty="0" smtClean="0">
                <a:solidFill>
                  <a:schemeClr val="tx1"/>
                </a:solidFill>
              </a:rPr>
              <a:t>třídění rostlin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Pomůcky: Dataprojektor, pero, sešit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Anotace: Děti písemně odpoví na otázky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16632"/>
            <a:ext cx="4784169" cy="11980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69935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9" y="692696"/>
            <a:ext cx="7669404" cy="5472608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6000" dirty="0"/>
              <a:t/>
            </a:r>
            <a:br>
              <a:rPr lang="cs-CZ" sz="6000" dirty="0"/>
            </a:br>
            <a:r>
              <a:rPr lang="cs-CZ" sz="6000" dirty="0" smtClean="0"/>
              <a:t>TŘÍDĚNÍ  ROSTLIN</a:t>
            </a:r>
            <a:br>
              <a:rPr lang="cs-CZ" sz="6000" dirty="0" smtClean="0"/>
            </a:br>
            <a:endParaRPr lang="cs-CZ" sz="6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780928"/>
            <a:ext cx="2174664" cy="3134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06504" y="5373216"/>
            <a:ext cx="561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0047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568952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 NAPIŠ, NA KTERÉ 2 ZÁKLADNÍ SKUPINY TŘÍDÍME ROSTLINY!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652794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496944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2. NAPIŠ, NA KTERÉ 2 SKUPINY TŘÍDÍME ROSTLINY PODLE STONKU!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163191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3. NAPIŠ, NA KTERÉ 2 SKUPINY TŘÍDÍME ROSTLINY PODLE ROZMNOŽOVÁNÍ!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329789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12968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4. NAPIŠ, NA KTERÉ 2 SKUPINY TŘÍDÍME ROSTLINY SEMENNÉ!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413872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12968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5. NAPIŠ 2 PŘÍKLADY ZELENÝCH VÝTRUSNÝCH ROSTLIN!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196207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12968" cy="579382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6. NAPIŠ 2 PŘÍKLADY NEZELENÝCH VÝTRUSNÝCH ROSTLIN!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617939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79382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 ROZHODNI: HRÁCH SETÝ JE: ROSTLINA  ZELENÁ  SEMENNÁ?</a:t>
            </a:r>
          </a:p>
          <a:p>
            <a:pPr marL="45720" indent="0" algn="ctr">
              <a:buNone/>
            </a:pPr>
            <a:r>
              <a:rPr lang="cs-CZ" sz="6000" dirty="0" smtClean="0"/>
              <a:t>ANO     NE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900533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8. ROZHODNI: SMRK ZTEPILÝ JE ROSTLINA  ZELENÁ  VÝTRUSNÁ?</a:t>
            </a:r>
          </a:p>
          <a:p>
            <a:pPr marL="45720" indent="0" algn="ctr">
              <a:buNone/>
            </a:pPr>
            <a:r>
              <a:rPr lang="cs-CZ" sz="6000" dirty="0" smtClean="0"/>
              <a:t>ANO      NE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827706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260648"/>
            <a:ext cx="8784976" cy="612068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/>
              <a:t>9</a:t>
            </a:r>
            <a:r>
              <a:rPr lang="cs-CZ" sz="6000" dirty="0" smtClean="0"/>
              <a:t>. ROZHODNI: HŘIB DUBOVÝ JE ROSTLINA  NEZELENÁ  VÝTRUSNÁ?</a:t>
            </a:r>
          </a:p>
          <a:p>
            <a:pPr marL="45720" indent="0" algn="ctr">
              <a:buNone/>
            </a:pPr>
            <a:r>
              <a:rPr lang="cs-CZ" sz="6000" dirty="0" smtClean="0"/>
              <a:t>ANO     NE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201930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332656"/>
            <a:ext cx="8712968" cy="5760640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10. ROZHODNI: KAPRADINY JSOU ROSTLINY  ZELENÉ  SEMENNÉ?</a:t>
            </a:r>
          </a:p>
          <a:p>
            <a:pPr marL="45720" indent="0" algn="ctr">
              <a:buNone/>
            </a:pPr>
            <a:r>
              <a:rPr lang="cs-CZ" sz="6000" dirty="0" smtClean="0"/>
              <a:t>ANO     NE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443668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12968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SPRÁVNÉ</a:t>
            </a:r>
          </a:p>
          <a:p>
            <a:pPr marL="45720" indent="0" algn="ctr">
              <a:buNone/>
            </a:pPr>
            <a:r>
              <a:rPr lang="cs-CZ" sz="6000" dirty="0" smtClean="0"/>
              <a:t>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937620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731520"/>
            <a:ext cx="8640960" cy="543378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 ZELENÉ    NEZELENÉ</a:t>
            </a:r>
          </a:p>
          <a:p>
            <a:pPr marL="45720" indent="0" algn="ctr">
              <a:buNone/>
            </a:pPr>
            <a:r>
              <a:rPr lang="cs-CZ" sz="6000" dirty="0" smtClean="0"/>
              <a:t>2. DŘEVINY    BYLINY  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284257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731520"/>
            <a:ext cx="8352928" cy="5217760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3. VÝTRUSNÉ  </a:t>
            </a:r>
          </a:p>
          <a:p>
            <a:pPr marL="45720" indent="0">
              <a:buNone/>
            </a:pPr>
            <a:r>
              <a:rPr lang="cs-CZ" sz="6000" dirty="0"/>
              <a:t>	</a:t>
            </a:r>
            <a:r>
              <a:rPr lang="cs-CZ" sz="6000" dirty="0" smtClean="0"/>
              <a:t>		 SEMENNÉ                      </a:t>
            </a:r>
          </a:p>
          <a:p>
            <a:pPr marL="45720" indent="0" algn="ctr">
              <a:buNone/>
            </a:pPr>
            <a:r>
              <a:rPr lang="cs-CZ" sz="6000" dirty="0" smtClean="0"/>
              <a:t>4. NAHOSEMENNÉ </a:t>
            </a:r>
          </a:p>
          <a:p>
            <a:pPr marL="45720" indent="0">
              <a:buNone/>
            </a:pPr>
            <a:r>
              <a:rPr lang="cs-CZ" sz="6000" dirty="0" smtClean="0"/>
              <a:t>		 KRYTOSEMENNÉ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16955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6632"/>
            <a:ext cx="8784976" cy="648072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5. KAPRADINY  MECH  PŘESLIČKA  ŘASA</a:t>
            </a:r>
          </a:p>
          <a:p>
            <a:pPr marL="45720" indent="0" algn="ctr">
              <a:buNone/>
            </a:pPr>
            <a:r>
              <a:rPr lang="cs-CZ" sz="6000" dirty="0" smtClean="0"/>
              <a:t>6. HOUBY  PLÍSEŇ  MUCHOMŮRKA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60625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12968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 ANO</a:t>
            </a:r>
          </a:p>
          <a:p>
            <a:pPr marL="45720" indent="0" algn="ctr">
              <a:buNone/>
            </a:pPr>
            <a:r>
              <a:rPr lang="cs-CZ" sz="6000" dirty="0" smtClean="0"/>
              <a:t>8. NE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522924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496944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>
              <a:buNone/>
            </a:pPr>
            <a:r>
              <a:rPr lang="cs-CZ" sz="6000" dirty="0" smtClean="0"/>
              <a:t>        	   9. ANO</a:t>
            </a:r>
          </a:p>
          <a:p>
            <a:pPr marL="45720" indent="0" algn="ctr">
              <a:buNone/>
            </a:pPr>
            <a:r>
              <a:rPr lang="cs-CZ" sz="6000" dirty="0" smtClean="0"/>
              <a:t>10. NE</a:t>
            </a:r>
          </a:p>
          <a:p>
            <a:pPr marL="45720" indent="0">
              <a:buNone/>
            </a:pPr>
            <a:endParaRPr lang="cs-CZ" sz="1200" dirty="0" smtClean="0"/>
          </a:p>
          <a:p>
            <a:pPr marL="45720" indent="0">
              <a:buNone/>
            </a:pPr>
            <a:endParaRPr lang="cs-CZ" sz="1200" dirty="0"/>
          </a:p>
          <a:p>
            <a:pPr marL="45720" indent="0">
              <a:buNone/>
            </a:pPr>
            <a:endParaRPr lang="cs-CZ" sz="1200" dirty="0" smtClean="0"/>
          </a:p>
          <a:p>
            <a:pPr marL="45720" indent="0">
              <a:buNone/>
            </a:pPr>
            <a:endParaRPr lang="en-US" sz="1200" dirty="0" smtClean="0"/>
          </a:p>
          <a:p>
            <a:pPr marL="45720" indent="0">
              <a:buNone/>
            </a:pPr>
            <a:endParaRPr lang="en-US" sz="1200" dirty="0"/>
          </a:p>
          <a:p>
            <a:pPr marL="45720" indent="0">
              <a:buNone/>
            </a:pPr>
            <a:r>
              <a:rPr lang="cs-CZ" sz="1200" smtClean="0"/>
              <a:t>Zdroj:</a:t>
            </a:r>
            <a:endParaRPr lang="cs-CZ" sz="1200" dirty="0" smtClean="0"/>
          </a:p>
          <a:p>
            <a:pPr marL="45720" indent="0">
              <a:buNone/>
            </a:pPr>
            <a:r>
              <a:rPr lang="en-US" sz="1200" dirty="0" smtClean="0"/>
              <a:t>[1] </a:t>
            </a:r>
            <a:r>
              <a:rPr lang="cs-CZ" sz="1200" dirty="0" smtClean="0"/>
              <a:t>JASIUTOWICZ</a:t>
            </a:r>
            <a:r>
              <a:rPr lang="cs-CZ" sz="1200" dirty="0"/>
              <a:t>, Krzysztof P. </a:t>
            </a:r>
            <a:r>
              <a:rPr lang="cs-CZ" sz="1200" dirty="0" err="1"/>
              <a:t>Soubor:Convallaria</a:t>
            </a:r>
            <a:r>
              <a:rPr lang="cs-CZ" sz="1200" dirty="0"/>
              <a:t> </a:t>
            </a:r>
            <a:r>
              <a:rPr lang="cs-CZ" sz="1200" dirty="0" err="1"/>
              <a:t>majalis</a:t>
            </a:r>
            <a:r>
              <a:rPr lang="cs-CZ" sz="1200" dirty="0"/>
              <a:t> l.jpg. </a:t>
            </a:r>
            <a:r>
              <a:rPr lang="cs-CZ" sz="1200" i="1" dirty="0" err="1"/>
              <a:t>Wikipedia</a:t>
            </a:r>
            <a:r>
              <a:rPr lang="cs-CZ" sz="1200" dirty="0"/>
              <a:t> [online]. 21. 11. 2004 [cit. 2012-09-07]. Dostupné z: </a:t>
            </a:r>
            <a:r>
              <a:rPr lang="cs-CZ" sz="1200" dirty="0" smtClean="0">
                <a:hlinkClick r:id="rId3"/>
              </a:rPr>
              <a:t>http</a:t>
            </a:r>
            <a:r>
              <a:rPr lang="cs-CZ" sz="1200" dirty="0" smtClean="0">
                <a:hlinkClick r:id="rId3"/>
              </a:rPr>
              <a:t>://commons.wikimedia.org/wiki/File:Convallaria_majalis_l.jpg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011090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95</TotalTime>
  <Words>225</Words>
  <Application>Microsoft Office PowerPoint</Application>
  <PresentationFormat>Předvádění na obrazovce (4:3)</PresentationFormat>
  <Paragraphs>66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Aerodynamika</vt:lpstr>
      <vt:lpstr>              VY_32_INOVACE_17_14</vt:lpstr>
      <vt:lpstr> TŘÍDĚNÍ  ROSTLIN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TŘÍDĚNÍ ROSTLIN</dc:title>
  <dc:creator>kocenda</dc:creator>
  <cp:lastModifiedBy>hornakova</cp:lastModifiedBy>
  <cp:revision>16</cp:revision>
  <cp:lastPrinted>2013-12-27T19:22:30Z</cp:lastPrinted>
  <dcterms:created xsi:type="dcterms:W3CDTF">2013-04-04T13:23:29Z</dcterms:created>
  <dcterms:modified xsi:type="dcterms:W3CDTF">2013-12-27T19:22:41Z</dcterms:modified>
</cp:coreProperties>
</file>