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59DF0-F532-491B-8AE5-47E73A76957F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D56-75F4-45AC-8AEA-B371C41D2B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59DF0-F532-491B-8AE5-47E73A76957F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D56-75F4-45AC-8AEA-B371C41D2B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59DF0-F532-491B-8AE5-47E73A76957F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D56-75F4-45AC-8AEA-B371C41D2B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59DF0-F532-491B-8AE5-47E73A76957F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D56-75F4-45AC-8AEA-B371C41D2B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59DF0-F532-491B-8AE5-47E73A76957F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D56-75F4-45AC-8AEA-B371C41D2B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59DF0-F532-491B-8AE5-47E73A76957F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D56-75F4-45AC-8AEA-B371C41D2B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59DF0-F532-491B-8AE5-47E73A76957F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D56-75F4-45AC-8AEA-B371C41D2B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59DF0-F532-491B-8AE5-47E73A76957F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D56-75F4-45AC-8AEA-B371C41D2B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59DF0-F532-491B-8AE5-47E73A76957F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D56-75F4-45AC-8AEA-B371C41D2B0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59DF0-F532-491B-8AE5-47E73A76957F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D56-75F4-45AC-8AEA-B371C41D2B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59DF0-F532-491B-8AE5-47E73A76957F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128D56-75F4-45AC-8AEA-B371C41D2B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6E59DF0-F532-491B-8AE5-47E73A76957F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128D56-75F4-45AC-8AEA-B371C41D2B0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he_Earth_seen_from_Apollo_17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6525344"/>
            <a:ext cx="6512511" cy="332656"/>
          </a:xfrm>
        </p:spPr>
        <p:txBody>
          <a:bodyPr/>
          <a:lstStyle/>
          <a:p>
            <a:pPr marL="0" indent="0" algn="l">
              <a:buNone/>
            </a:pPr>
            <a:r>
              <a:rPr lang="cs-CZ" sz="2000" smtClean="0">
                <a:latin typeface="+mn-lt"/>
              </a:rPr>
              <a:t>                 VY_32_INOVACE_18_14</a:t>
            </a:r>
            <a:endParaRPr lang="cs-CZ" sz="2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340768"/>
            <a:ext cx="8928992" cy="5040560"/>
          </a:xfrm>
        </p:spPr>
        <p:txBody>
          <a:bodyPr/>
          <a:lstStyle/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Číslo projektu: CZ.1.07/1.4.00/21.2637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Název výukového materiálu</a:t>
            </a:r>
            <a:r>
              <a:rPr lang="cs-CZ" sz="2000" dirty="0" smtClean="0">
                <a:solidFill>
                  <a:schemeClr val="tx1"/>
                </a:solidFill>
              </a:rPr>
              <a:t>: Země ve vesmíru + Měsíc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Autor: Mgr. Aleš </a:t>
            </a:r>
            <a:r>
              <a:rPr lang="cs-CZ" sz="2000" dirty="0" err="1">
                <a:solidFill>
                  <a:schemeClr val="tx1"/>
                </a:solidFill>
              </a:rPr>
              <a:t>Kočenda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Vytvořeno</a:t>
            </a:r>
            <a:r>
              <a:rPr lang="cs-CZ" sz="2000">
                <a:solidFill>
                  <a:schemeClr val="tx1"/>
                </a:solidFill>
              </a:rPr>
              <a:t>: </a:t>
            </a:r>
            <a:r>
              <a:rPr lang="cs-CZ" sz="2000" smtClean="0">
                <a:solidFill>
                  <a:schemeClr val="tx1"/>
                </a:solidFill>
              </a:rPr>
              <a:t>4. </a:t>
            </a:r>
            <a:r>
              <a:rPr lang="cs-CZ" sz="2000" dirty="0" smtClean="0">
                <a:solidFill>
                  <a:schemeClr val="tx1"/>
                </a:solidFill>
              </a:rPr>
              <a:t>dubna </a:t>
            </a:r>
            <a:r>
              <a:rPr lang="cs-CZ" sz="2000" dirty="0">
                <a:solidFill>
                  <a:schemeClr val="tx1"/>
                </a:solidFill>
              </a:rPr>
              <a:t>2013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Ročník: Pátý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oblast: Člověk a jeho svět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obor: Přírodověda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Tematický okruh: Rozmanitost přírody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Téma: Procvičování </a:t>
            </a:r>
            <a:r>
              <a:rPr lang="cs-CZ" sz="2000" dirty="0" smtClean="0">
                <a:solidFill>
                  <a:schemeClr val="tx1"/>
                </a:solidFill>
              </a:rPr>
              <a:t>Země ve vesmíru a Měsíce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Pomůcky: Dataprojektor, pero, sešit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Anotace: Děti písemně odpoví na otázky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34815"/>
            <a:ext cx="4784169" cy="11980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76277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76672"/>
            <a:ext cx="8568951" cy="5760640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sz="6000" dirty="0" smtClean="0"/>
              <a:t>ZEMĚ VE VESMÍRU</a:t>
            </a:r>
            <a:br>
              <a:rPr lang="cs-CZ" sz="6000" dirty="0" smtClean="0"/>
            </a:br>
            <a:r>
              <a:rPr lang="cs-CZ" sz="6000" dirty="0" smtClean="0"/>
              <a:t>+</a:t>
            </a:r>
            <a:br>
              <a:rPr lang="cs-CZ" sz="6000" dirty="0" smtClean="0"/>
            </a:br>
            <a:r>
              <a:rPr lang="cs-CZ" sz="6000" dirty="0" smtClean="0"/>
              <a:t>MĚSÍC</a:t>
            </a:r>
            <a:br>
              <a:rPr lang="cs-CZ" sz="6000" dirty="0" smtClean="0"/>
            </a:br>
            <a:endParaRPr lang="cs-CZ" sz="6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149080"/>
            <a:ext cx="2378968" cy="23789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940152" y="58772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6238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856984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NAPIŠ, JAKÝ MÁ TVAR NAŠE PLANETA ZEMĚ!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76361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2. NAPIŠ, CO PŘEDSTAVUJE HNĚDÁ BARVA NA NAŠÍ PLANETĚ!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305250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72181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3. NAPIŠ, CO PŘEDSTAVUJE MODRÁ BARVA NA NAŠÍ PLANETĚ!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568784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260648"/>
            <a:ext cx="8568952" cy="6120680"/>
          </a:xfrm>
        </p:spPr>
        <p:txBody>
          <a:bodyPr>
            <a:normAutofit/>
          </a:bodyPr>
          <a:lstStyle/>
          <a:p>
            <a:pPr algn="ctr"/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4. ROZHODNI: SLUNCE JE PLANETA, KTERÁ OBÍHÁ KOLEM ZEMĚ!</a:t>
            </a:r>
          </a:p>
          <a:p>
            <a:pPr marL="45720" indent="0" algn="ctr">
              <a:buNone/>
            </a:pPr>
            <a:r>
              <a:rPr lang="cs-CZ" sz="6000" dirty="0" smtClean="0"/>
              <a:t>ANO      NE     MOŽNÁ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730712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856984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DOPLŇ: SLUNCE JE KOULE, KTERÁ ……………………….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611905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404664"/>
            <a:ext cx="8568952" cy="590465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/>
              <a:t>6</a:t>
            </a:r>
            <a:r>
              <a:rPr lang="cs-CZ" sz="6000" dirty="0" smtClean="0"/>
              <a:t>. NAPIŠ, KTERÉ 2 PLANETY SOUSEDÍ S NAŠÍ PLANETOU ZEMI!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011837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260648"/>
            <a:ext cx="8568952" cy="619268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/>
              <a:t>7</a:t>
            </a:r>
            <a:r>
              <a:rPr lang="cs-CZ" sz="6000" dirty="0" smtClean="0"/>
              <a:t>. ROZHODNI: SLUNCE JE NAŠE NEJBLIŽŠÍ HVĚZDA!</a:t>
            </a:r>
          </a:p>
          <a:p>
            <a:pPr marL="45720" indent="0" algn="ctr">
              <a:buNone/>
            </a:pPr>
            <a:r>
              <a:rPr lang="cs-CZ" sz="6000" dirty="0" smtClean="0"/>
              <a:t>ANO     NE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173863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12968" cy="572181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/>
              <a:t>8</a:t>
            </a:r>
            <a:r>
              <a:rPr lang="cs-CZ" sz="6000" dirty="0" smtClean="0"/>
              <a:t>. ROZHODNI: MĚSÍC OBÍHÁ KOLEM ZEMĚ!</a:t>
            </a:r>
          </a:p>
          <a:p>
            <a:pPr marL="45720" indent="0" algn="ctr">
              <a:buNone/>
            </a:pPr>
            <a:r>
              <a:rPr lang="cs-CZ" sz="6000" dirty="0" smtClean="0"/>
              <a:t>ANO    NE    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307400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640960" cy="5721816"/>
          </a:xfrm>
        </p:spPr>
        <p:txBody>
          <a:bodyPr>
            <a:normAutofit/>
          </a:bodyPr>
          <a:lstStyle/>
          <a:p>
            <a:pPr algn="ctr"/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9. ROZHODNI: NA MĚSÍCI JE VODA I VZDUCH!</a:t>
            </a:r>
          </a:p>
          <a:p>
            <a:pPr marL="45720" indent="0" algn="ctr">
              <a:buNone/>
            </a:pPr>
            <a:r>
              <a:rPr lang="cs-CZ" sz="6000" dirty="0" smtClean="0"/>
              <a:t>ANO       NE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996801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424936" cy="579382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10. NAPIŠ TŘETÍ FÁZI MĚSÍCE!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48318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731520"/>
            <a:ext cx="8352928" cy="572181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SPRÁVNÉ</a:t>
            </a:r>
          </a:p>
          <a:p>
            <a:pPr marL="45720" indent="0" algn="ctr">
              <a:buNone/>
            </a:pPr>
            <a:r>
              <a:rPr lang="cs-CZ" sz="6000" dirty="0" smtClean="0"/>
              <a:t>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816032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640960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KOULE</a:t>
            </a:r>
          </a:p>
          <a:p>
            <a:pPr marL="45720" indent="0" algn="ctr">
              <a:buNone/>
            </a:pPr>
            <a:r>
              <a:rPr lang="cs-CZ" sz="6000" dirty="0" smtClean="0"/>
              <a:t>2. PEVNINU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257573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3. MOŘE A OCEÁNY</a:t>
            </a:r>
          </a:p>
          <a:p>
            <a:pPr marL="45720" indent="0" algn="ctr">
              <a:buNone/>
            </a:pPr>
            <a:r>
              <a:rPr lang="cs-CZ" sz="6000" dirty="0" smtClean="0"/>
              <a:t>4. NE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928475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88640"/>
            <a:ext cx="8784976" cy="626469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JE PLNÁ ŽHAVÝCH PLYNŮ, SVÍTÍ  A  HŘEJE</a:t>
            </a:r>
          </a:p>
          <a:p>
            <a:pPr marL="45720" indent="0" algn="ctr">
              <a:buNone/>
            </a:pPr>
            <a:r>
              <a:rPr lang="cs-CZ" sz="6000" dirty="0" smtClean="0"/>
              <a:t>6. VENUŠE  A  MARS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417971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86583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ANO</a:t>
            </a:r>
          </a:p>
          <a:p>
            <a:pPr marL="45720" indent="0" algn="ctr">
              <a:buNone/>
            </a:pPr>
            <a:r>
              <a:rPr lang="cs-CZ" sz="6000" dirty="0" smtClean="0"/>
              <a:t>8. ANO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671981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9. NE</a:t>
            </a:r>
          </a:p>
          <a:p>
            <a:pPr marL="45720" indent="0" algn="ctr">
              <a:buNone/>
            </a:pPr>
            <a:r>
              <a:rPr lang="cs-CZ" sz="6000" dirty="0" smtClean="0"/>
              <a:t>10. ÚPLNĚK</a:t>
            </a:r>
          </a:p>
          <a:p>
            <a:pPr marL="45720" indent="0" algn="ctr">
              <a:buNone/>
            </a:pPr>
            <a:endParaRPr lang="cs-CZ" sz="6000" dirty="0" smtClean="0"/>
          </a:p>
          <a:p>
            <a:pPr marL="45720" indent="0">
              <a:buNone/>
            </a:pPr>
            <a:r>
              <a:rPr lang="cs-CZ" sz="1200" dirty="0" smtClean="0"/>
              <a:t>Zdroj:</a:t>
            </a:r>
            <a:endParaRPr lang="cs-CZ" sz="1200" dirty="0" smtClean="0"/>
          </a:p>
          <a:p>
            <a:pPr marL="45720" indent="0">
              <a:buNone/>
            </a:pPr>
            <a:r>
              <a:rPr lang="en-US" sz="1200" dirty="0" smtClean="0"/>
              <a:t>[1] </a:t>
            </a:r>
            <a:r>
              <a:rPr lang="cs-CZ" sz="1200" dirty="0" smtClean="0"/>
              <a:t>EVANS</a:t>
            </a:r>
            <a:r>
              <a:rPr lang="cs-CZ" sz="1200" dirty="0"/>
              <a:t>, Ron. </a:t>
            </a:r>
            <a:r>
              <a:rPr lang="cs-CZ" sz="1200" dirty="0" err="1"/>
              <a:t>Soubor:The</a:t>
            </a:r>
            <a:r>
              <a:rPr lang="cs-CZ" sz="1200" dirty="0"/>
              <a:t> </a:t>
            </a:r>
            <a:r>
              <a:rPr lang="cs-CZ" sz="1200" dirty="0" err="1"/>
              <a:t>Earth</a:t>
            </a:r>
            <a:r>
              <a:rPr lang="cs-CZ" sz="1200" dirty="0"/>
              <a:t> </a:t>
            </a:r>
            <a:r>
              <a:rPr lang="cs-CZ" sz="1200" dirty="0" err="1"/>
              <a:t>seen</a:t>
            </a:r>
            <a:r>
              <a:rPr lang="cs-CZ" sz="1200" dirty="0"/>
              <a:t> </a:t>
            </a:r>
            <a:r>
              <a:rPr lang="cs-CZ" sz="1200" dirty="0" err="1"/>
              <a:t>from</a:t>
            </a:r>
            <a:r>
              <a:rPr lang="cs-CZ" sz="1200" dirty="0"/>
              <a:t> Apollo 17.jpg. </a:t>
            </a:r>
            <a:r>
              <a:rPr lang="cs-CZ" sz="1200" i="1" dirty="0" err="1"/>
              <a:t>Wikipedia</a:t>
            </a:r>
            <a:r>
              <a:rPr lang="cs-CZ" sz="1200" dirty="0"/>
              <a:t> [online]. 18. 12. 2012 [cit. </a:t>
            </a:r>
            <a:r>
              <a:rPr lang="cs-CZ" sz="1200" dirty="0" smtClean="0"/>
              <a:t>2013-04-04]. </a:t>
            </a:r>
            <a:r>
              <a:rPr lang="cs-CZ" sz="1200" dirty="0"/>
              <a:t>Dostupné z</a:t>
            </a:r>
            <a:r>
              <a:rPr lang="cs-CZ" sz="1200"/>
              <a:t>: </a:t>
            </a:r>
            <a:endParaRPr lang="cs-CZ" sz="1200" dirty="0" smtClean="0"/>
          </a:p>
          <a:p>
            <a:pPr marL="45720" indent="0">
              <a:buNone/>
            </a:pPr>
            <a:r>
              <a:rPr lang="cs-CZ" sz="1200" dirty="0" smtClean="0">
                <a:hlinkClick r:id="rId3"/>
              </a:rPr>
              <a:t>http://commons.wikimedia.org/wiki/File:The_Earth_seen_from_Apollo_17.jpg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714025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94</TotalTime>
  <Words>256</Words>
  <Application>Microsoft Office PowerPoint</Application>
  <PresentationFormat>Předvádění na obrazovce (4:3)</PresentationFormat>
  <Paragraphs>61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Aerodynamika</vt:lpstr>
      <vt:lpstr>                 VY_32_INOVACE_18_14</vt:lpstr>
      <vt:lpstr> ZEMĚ VE VESMÍRU + MĚSÍC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 VE VESMÍRU + MĚSÍC</dc:title>
  <dc:creator>kocenda</dc:creator>
  <cp:lastModifiedBy>hornakova</cp:lastModifiedBy>
  <cp:revision>15</cp:revision>
  <cp:lastPrinted>2013-12-27T19:23:42Z</cp:lastPrinted>
  <dcterms:created xsi:type="dcterms:W3CDTF">2013-04-06T09:40:43Z</dcterms:created>
  <dcterms:modified xsi:type="dcterms:W3CDTF">2013-12-27T19:23:58Z</dcterms:modified>
</cp:coreProperties>
</file>