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9" autoAdjust="0"/>
    <p:restoredTop sz="94660"/>
  </p:normalViewPr>
  <p:slideViewPr>
    <p:cSldViewPr>
      <p:cViewPr varScale="1">
        <p:scale>
          <a:sx n="74" d="100"/>
          <a:sy n="74" d="100"/>
        </p:scale>
        <p:origin x="-128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B488B-22CF-43C1-927B-7194CC75FEF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9602E-8E3B-4CAA-8B0D-94B5E3EEDA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B488B-22CF-43C1-927B-7194CC75FEF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9602E-8E3B-4CAA-8B0D-94B5E3EEDA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B488B-22CF-43C1-927B-7194CC75FEF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9602E-8E3B-4CAA-8B0D-94B5E3EED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B488B-22CF-43C1-927B-7194CC75FEF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9602E-8E3B-4CAA-8B0D-94B5E3EEDA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B488B-22CF-43C1-927B-7194CC75FEF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9602E-8E3B-4CAA-8B0D-94B5E3EEDA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B488B-22CF-43C1-927B-7194CC75FEF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9602E-8E3B-4CAA-8B0D-94B5E3EED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B488B-22CF-43C1-927B-7194CC75FEF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9602E-8E3B-4CAA-8B0D-94B5E3EED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B488B-22CF-43C1-927B-7194CC75FEF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9602E-8E3B-4CAA-8B0D-94B5E3EED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B488B-22CF-43C1-927B-7194CC75FEF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9602E-8E3B-4CAA-8B0D-94B5E3EEDA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B488B-22CF-43C1-927B-7194CC75FEF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9602E-8E3B-4CAA-8B0D-94B5E3EED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B488B-22CF-43C1-927B-7194CC75FEF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9602E-8E3B-4CAA-8B0D-94B5E3EED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65B488B-22CF-43C1-927B-7194CC75FEF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6B9602E-8E3B-4CAA-8B0D-94B5E3EED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ull_Moon_Luc_Viatour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6525344"/>
            <a:ext cx="6440503" cy="332656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smtClean="0">
                <a:latin typeface="+mn-lt"/>
              </a:rPr>
              <a:t>               VY_32_INOVACE_19_14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412776"/>
            <a:ext cx="8712968" cy="504056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Zkoumání vesmíru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</a:t>
            </a:r>
            <a:r>
              <a:rPr lang="cs-CZ" sz="2000">
                <a:solidFill>
                  <a:schemeClr val="tx1"/>
                </a:solidFill>
              </a:rPr>
              <a:t>: </a:t>
            </a:r>
            <a:r>
              <a:rPr lang="cs-CZ" sz="2000" smtClean="0">
                <a:solidFill>
                  <a:schemeClr val="tx1"/>
                </a:solidFill>
              </a:rPr>
              <a:t>5. </a:t>
            </a:r>
            <a:r>
              <a:rPr lang="cs-CZ" sz="2000" dirty="0" smtClean="0">
                <a:solidFill>
                  <a:schemeClr val="tx1"/>
                </a:solidFill>
              </a:rPr>
              <a:t>dubna </a:t>
            </a:r>
            <a:r>
              <a:rPr lang="cs-CZ" sz="20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Rozmanitost přírody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Procvičování </a:t>
            </a:r>
            <a:r>
              <a:rPr lang="cs-CZ" sz="2000" dirty="0" smtClean="0">
                <a:solidFill>
                  <a:schemeClr val="tx1"/>
                </a:solidFill>
              </a:rPr>
              <a:t>zkoumání vesmíru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písemně odpoví na otázky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61524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620688"/>
            <a:ext cx="8712967" cy="54006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ZKOUMÁNÍ</a:t>
            </a:r>
            <a:br>
              <a:rPr lang="cs-CZ" sz="6000" dirty="0" smtClean="0"/>
            </a:br>
            <a:r>
              <a:rPr lang="cs-CZ" sz="6000" dirty="0" smtClean="0"/>
              <a:t>VESMÍRU</a:t>
            </a:r>
            <a:br>
              <a:rPr lang="cs-CZ" sz="6000" dirty="0" smtClean="0"/>
            </a:b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01008"/>
            <a:ext cx="2381250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84168" y="54452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4250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260648"/>
            <a:ext cx="8712968" cy="6048672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NAPIŠ JMÉNO </a:t>
            </a:r>
            <a:r>
              <a:rPr lang="cs-CZ" sz="6000" dirty="0" smtClean="0"/>
              <a:t>DRUHÉ</a:t>
            </a:r>
            <a:r>
              <a:rPr lang="en-US" sz="6000" dirty="0" smtClean="0"/>
              <a:t>HO</a:t>
            </a:r>
            <a:r>
              <a:rPr lang="cs-CZ" sz="6000" dirty="0" smtClean="0"/>
              <a:t> </a:t>
            </a:r>
            <a:r>
              <a:rPr lang="cs-CZ" sz="6000" dirty="0" smtClean="0"/>
              <a:t>VĚDCE, KTERÝ ZKOUMAL VESMÍR:</a:t>
            </a:r>
          </a:p>
          <a:p>
            <a:pPr marL="1188720" indent="-1143000" algn="ctr">
              <a:buAutoNum type="alphaUcParenR"/>
            </a:pPr>
            <a:r>
              <a:rPr lang="cs-CZ" sz="6000" dirty="0" smtClean="0"/>
              <a:t>GALLILEO GALLILEI</a:t>
            </a:r>
          </a:p>
          <a:p>
            <a:pPr marL="1188720" indent="-1143000" algn="ctr">
              <a:buAutoNum type="alphaUcParenR"/>
            </a:pPr>
            <a:r>
              <a:rPr lang="cs-CZ" sz="6000" dirty="0" smtClean="0"/>
              <a:t>…………………………….</a:t>
            </a:r>
          </a:p>
          <a:p>
            <a:pPr marL="45720" indent="0" algn="ctr">
              <a:buNone/>
            </a:pP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2759191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332656"/>
            <a:ext cx="8712968" cy="59046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MEZI PRVNÍMI ŽIVÝMI TVORY VE VESMÍRU BYLI:</a:t>
            </a:r>
          </a:p>
          <a:p>
            <a:pPr marL="45720" indent="0">
              <a:buNone/>
            </a:pPr>
            <a:r>
              <a:rPr lang="cs-CZ" sz="6000" dirty="0" smtClean="0"/>
              <a:t>    KOČKY         PSI</a:t>
            </a:r>
          </a:p>
          <a:p>
            <a:pPr marL="45720" indent="0" algn="ctr">
              <a:buNone/>
            </a:pPr>
            <a:r>
              <a:rPr lang="cs-CZ" sz="6000" dirty="0" smtClean="0"/>
              <a:t>OPICE      PAPOUŠCI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497096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404664"/>
            <a:ext cx="8784976" cy="60486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3</a:t>
            </a:r>
            <a:r>
              <a:rPr lang="cs-CZ" sz="6000" dirty="0" smtClean="0"/>
              <a:t>. NAPIŠ JMÉNA 3 ZVÍŘAT, KTERÁ BYLA JAKO PRVNÍ VYSLÁNA DO VESMÍRU!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597730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784976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NAPIŠ ASPOŇ PŘÍJMENÍ PRVNÍHO ČLOVĚKA VE VESMÍRU!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8477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9378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NAPIŠ ASPOŇ PŘÍJMENÍ PRVNÍHO ČLOVĚKA NA MĚSÍCÍ!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28907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548680"/>
            <a:ext cx="8712968" cy="59046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6. NAPIŠ ASPOŇ PŘÍJMENÍ PRVNÍHO ČESKÉHO KOSMONAUTA!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97432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928992" cy="5865832"/>
          </a:xfrm>
        </p:spPr>
        <p:txBody>
          <a:bodyPr>
            <a:normAutofit/>
          </a:bodyPr>
          <a:lstStyle/>
          <a:p>
            <a:pPr algn="ctr"/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NAPIŠ ASPOŇ PŘÍJMENÍ PRVNÍ ŽENY VE VESMÍRU!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943549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476672"/>
            <a:ext cx="8784976" cy="597666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8. NAPIŠ, POMOCÍ JAKÝCH PŘÍSTROJŮ SE ZKOUMÁ VESMÍR!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92942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289768"/>
          </a:xfrm>
        </p:spPr>
        <p:txBody>
          <a:bodyPr>
            <a:normAutofit fontScale="77500" lnSpcReduction="2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8600" dirty="0" smtClean="0"/>
              <a:t>9. PRVNÍ DRUŽICE BYLA VYSLÁNA ROKU:</a:t>
            </a:r>
          </a:p>
          <a:p>
            <a:pPr marL="45720" indent="0" algn="ctr">
              <a:buNone/>
            </a:pPr>
            <a:r>
              <a:rPr lang="cs-CZ" sz="8600" dirty="0" smtClean="0"/>
              <a:t>1947        1957</a:t>
            </a:r>
          </a:p>
          <a:p>
            <a:pPr marL="45720" indent="0" algn="ctr">
              <a:buNone/>
            </a:pPr>
            <a:r>
              <a:rPr lang="cs-CZ" sz="8600" dirty="0" smtClean="0"/>
              <a:t>1967        1977</a:t>
            </a:r>
            <a:endParaRPr lang="cs-CZ" sz="8600" dirty="0"/>
          </a:p>
        </p:txBody>
      </p:sp>
    </p:spTree>
    <p:extLst>
      <p:ext uri="{BB962C8B-B14F-4D97-AF65-F5344CB8AC3E}">
        <p14:creationId xmlns:p14="http://schemas.microsoft.com/office/powerpoint/2010/main" val="452622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28976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</a:t>
            </a:r>
          </a:p>
          <a:p>
            <a:pPr marL="4572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84268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GIORDANO BRUNO</a:t>
            </a:r>
          </a:p>
          <a:p>
            <a:pPr marL="45720" indent="0" algn="ctr">
              <a:buNone/>
            </a:pPr>
            <a:r>
              <a:rPr lang="cs-CZ" sz="6000" dirty="0" smtClean="0"/>
              <a:t>2. PSI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230391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LAIKA   BĚLKA   STRELKA</a:t>
            </a:r>
          </a:p>
          <a:p>
            <a:pPr marL="45720" indent="0" algn="ctr">
              <a:buNone/>
            </a:pPr>
            <a:r>
              <a:rPr lang="cs-CZ" sz="6000" dirty="0" smtClean="0"/>
              <a:t>4. JURIJ ALEXEJEVIČ GAGARIN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39190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79382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NEIL ARMSTRONG</a:t>
            </a:r>
          </a:p>
          <a:p>
            <a:pPr marL="45720" indent="0" algn="ctr">
              <a:buNone/>
            </a:pPr>
            <a:r>
              <a:rPr lang="cs-CZ" sz="6000" dirty="0" smtClean="0"/>
              <a:t>6. VLADIMÍR REMEK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18417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260648"/>
            <a:ext cx="8928992" cy="633670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VALENTINA TĚREŠKOVOVÁ</a:t>
            </a:r>
          </a:p>
          <a:p>
            <a:pPr marL="45720" indent="0" algn="ctr">
              <a:buNone/>
            </a:pPr>
            <a:r>
              <a:rPr lang="cs-CZ" sz="6000" dirty="0" smtClean="0"/>
              <a:t>8. DRUŽICE</a:t>
            </a:r>
          </a:p>
          <a:p>
            <a:pPr marL="45720" indent="0" algn="ctr">
              <a:buNone/>
            </a:pPr>
            <a:r>
              <a:rPr lang="cs-CZ" sz="6000" dirty="0" smtClean="0"/>
              <a:t>9. 1957 </a:t>
            </a:r>
          </a:p>
          <a:p>
            <a:pPr marL="45720" indent="0">
              <a:buNone/>
            </a:pPr>
            <a:r>
              <a:rPr lang="cs-CZ" sz="1200" dirty="0" smtClean="0"/>
              <a:t>Zdroj:</a:t>
            </a:r>
            <a:endParaRPr lang="cs-CZ" sz="1200" dirty="0" smtClean="0"/>
          </a:p>
          <a:p>
            <a:pPr marL="4572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VIATOUR</a:t>
            </a:r>
            <a:r>
              <a:rPr lang="cs-CZ" sz="1200" dirty="0"/>
              <a:t>, </a:t>
            </a:r>
            <a:r>
              <a:rPr lang="cs-CZ" sz="1200" dirty="0" err="1"/>
              <a:t>Luc</a:t>
            </a:r>
            <a:r>
              <a:rPr lang="cs-CZ" sz="1200" dirty="0"/>
              <a:t>. </a:t>
            </a:r>
            <a:r>
              <a:rPr lang="cs-CZ" sz="1200" dirty="0" err="1"/>
              <a:t>Soubor:Full</a:t>
            </a:r>
            <a:r>
              <a:rPr lang="cs-CZ" sz="1200" dirty="0"/>
              <a:t> </a:t>
            </a:r>
            <a:r>
              <a:rPr lang="cs-CZ" sz="1200" dirty="0" err="1"/>
              <a:t>Moon</a:t>
            </a:r>
            <a:r>
              <a:rPr lang="cs-CZ" sz="1200" dirty="0"/>
              <a:t> </a:t>
            </a:r>
            <a:r>
              <a:rPr lang="cs-CZ" sz="1200" dirty="0" err="1"/>
              <a:t>Luc</a:t>
            </a:r>
            <a:r>
              <a:rPr lang="cs-CZ" sz="1200" dirty="0"/>
              <a:t> Viatour.jpg.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7. 10. 2010 [cit. </a:t>
            </a:r>
            <a:r>
              <a:rPr lang="cs-CZ" sz="1200" dirty="0" smtClean="0"/>
              <a:t>2013-04-05]. </a:t>
            </a:r>
            <a:r>
              <a:rPr lang="cs-CZ" sz="1200" dirty="0"/>
              <a:t>Dostupné z: </a:t>
            </a:r>
            <a:endParaRPr lang="cs-CZ" sz="1200" dirty="0" smtClean="0"/>
          </a:p>
          <a:p>
            <a:pPr marL="45720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commons.wikimedia.org/wiki/File:Full_Moon_Luc_Viatour.jpg</a:t>
            </a:r>
            <a:r>
              <a:rPr lang="en-US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4626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206</TotalTime>
  <Words>232</Words>
  <Application>Microsoft Office PowerPoint</Application>
  <PresentationFormat>Předvádění na obrazovce (4:3)</PresentationFormat>
  <Paragraphs>58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               VY_32_INOVACE_19_14</vt:lpstr>
      <vt:lpstr> ZKOUMÁNÍ VESMÍRU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ZKOUMÁNÍ VESMÍRU</dc:title>
  <dc:creator>kocenda</dc:creator>
  <cp:lastModifiedBy>hornakova</cp:lastModifiedBy>
  <cp:revision>16</cp:revision>
  <cp:lastPrinted>2013-12-27T19:26:03Z</cp:lastPrinted>
  <dcterms:created xsi:type="dcterms:W3CDTF">2013-04-11T14:30:33Z</dcterms:created>
  <dcterms:modified xsi:type="dcterms:W3CDTF">2013-12-27T19:26:15Z</dcterms:modified>
</cp:coreProperties>
</file>