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647" autoAdjust="0"/>
    <p:restoredTop sz="94660"/>
  </p:normalViewPr>
  <p:slideViewPr>
    <p:cSldViewPr>
      <p:cViewPr varScale="1">
        <p:scale>
          <a:sx n="104" d="100"/>
          <a:sy n="104" d="100"/>
        </p:scale>
        <p:origin x="-96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297B-5544-4F49-815E-05C724A472A2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A809A-A680-4776-A0B2-528F5BAB44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297B-5544-4F49-815E-05C724A472A2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A809A-A680-4776-A0B2-528F5BAB44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297B-5544-4F49-815E-05C724A472A2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A809A-A680-4776-A0B2-528F5BAB4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297B-5544-4F49-815E-05C724A472A2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A809A-A680-4776-A0B2-528F5BAB44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297B-5544-4F49-815E-05C724A472A2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A809A-A680-4776-A0B2-528F5BAB44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297B-5544-4F49-815E-05C724A472A2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A809A-A680-4776-A0B2-528F5BAB4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297B-5544-4F49-815E-05C724A472A2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A809A-A680-4776-A0B2-528F5BAB4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297B-5544-4F49-815E-05C724A472A2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A809A-A680-4776-A0B2-528F5BAB4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297B-5544-4F49-815E-05C724A472A2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A809A-A680-4776-A0B2-528F5BAB44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297B-5544-4F49-815E-05C724A472A2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A809A-A680-4776-A0B2-528F5BAB4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1297B-5544-4F49-815E-05C724A472A2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A809A-A680-4776-A0B2-528F5BAB4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F41297B-5544-4F49-815E-05C724A472A2}" type="datetimeFigureOut">
              <a:rPr lang="cs-CZ" smtClean="0"/>
              <a:pPr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21A809A-A680-4776-A0B2-528F5BAB44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m.wikipedia.org/wiki/Soubor:Poledn%C3%ADky.pn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6525344"/>
            <a:ext cx="6440503" cy="332656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smtClean="0">
                <a:latin typeface="+mn-lt"/>
              </a:rPr>
              <a:t>                  VY_32_INOVACE_20_14</a:t>
            </a:r>
            <a:endParaRPr lang="cs-CZ" sz="2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484784"/>
            <a:ext cx="8928992" cy="504056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 výukového materiálu</a:t>
            </a:r>
            <a:r>
              <a:rPr lang="cs-CZ" sz="2000" dirty="0" smtClean="0">
                <a:solidFill>
                  <a:schemeClr val="tx1"/>
                </a:solidFill>
              </a:rPr>
              <a:t>: Otáčení Země + Poledník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Aleš </a:t>
            </a:r>
            <a:r>
              <a:rPr lang="cs-CZ" sz="2000" dirty="0" err="1">
                <a:solidFill>
                  <a:schemeClr val="tx1"/>
                </a:solidFill>
              </a:rPr>
              <a:t>Kočenda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Vytvořeno</a:t>
            </a:r>
            <a:r>
              <a:rPr lang="cs-CZ" sz="2000">
                <a:solidFill>
                  <a:schemeClr val="tx1"/>
                </a:solidFill>
              </a:rPr>
              <a:t>: </a:t>
            </a:r>
            <a:r>
              <a:rPr lang="cs-CZ" sz="2000" smtClean="0">
                <a:solidFill>
                  <a:schemeClr val="tx1"/>
                </a:solidFill>
              </a:rPr>
              <a:t>6. </a:t>
            </a:r>
            <a:r>
              <a:rPr lang="cs-CZ" sz="2000" dirty="0" smtClean="0">
                <a:solidFill>
                  <a:schemeClr val="tx1"/>
                </a:solidFill>
              </a:rPr>
              <a:t>dubna </a:t>
            </a:r>
            <a:r>
              <a:rPr lang="cs-CZ" sz="2000" dirty="0">
                <a:solidFill>
                  <a:schemeClr val="tx1"/>
                </a:solidFill>
              </a:rPr>
              <a:t>2013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Tematický okruh: Rozmanitost přírody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Procvičování </a:t>
            </a:r>
            <a:r>
              <a:rPr lang="cs-CZ" sz="2000" dirty="0" smtClean="0">
                <a:solidFill>
                  <a:schemeClr val="tx1"/>
                </a:solidFill>
              </a:rPr>
              <a:t>otáčení země a poledníku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Anotace: Děti písemně odpoví na otázky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63861" y="116632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087335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476672"/>
            <a:ext cx="8856984" cy="5904656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6000" dirty="0" smtClean="0"/>
              <a:t>OTÁČENÍ ZEMĚ</a:t>
            </a:r>
            <a:br>
              <a:rPr lang="cs-CZ" sz="6000" dirty="0" smtClean="0"/>
            </a:br>
            <a:r>
              <a:rPr lang="cs-CZ" sz="6000" dirty="0" smtClean="0"/>
              <a:t>+</a:t>
            </a:r>
            <a:br>
              <a:rPr lang="cs-CZ" sz="6000" dirty="0" smtClean="0"/>
            </a:br>
            <a:r>
              <a:rPr lang="cs-CZ" sz="6000" dirty="0" smtClean="0"/>
              <a:t>POLEDNÍK</a:t>
            </a:r>
            <a:br>
              <a:rPr lang="cs-CZ" sz="6000" dirty="0" smtClean="0"/>
            </a:br>
            <a:endParaRPr lang="cs-CZ" sz="6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554435"/>
            <a:ext cx="3223245" cy="26215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72200" y="544522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762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31520"/>
            <a:ext cx="8856984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NAPIŠ, ZA KOLIK HODIN SE OTOČÍ ZEMĚ KOLEM SVÉ IMAGINÁRNÍ OSY!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87353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476672"/>
            <a:ext cx="8712968" cy="5688632"/>
          </a:xfrm>
        </p:spPr>
        <p:txBody>
          <a:bodyPr>
            <a:no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2. PŘES KTEROU ZEMI PROCHÁZÍ TZV. NULTÝ POLEDNÍK?</a:t>
            </a:r>
          </a:p>
          <a:p>
            <a:pPr marL="45720" indent="0" algn="ctr">
              <a:buNone/>
            </a:pPr>
            <a:r>
              <a:rPr lang="cs-CZ" sz="6000" dirty="0" smtClean="0"/>
              <a:t>ČR    VELKÁ BRITÁNIE</a:t>
            </a:r>
          </a:p>
          <a:p>
            <a:pPr marL="45720" indent="0" algn="ctr">
              <a:buNone/>
            </a:pPr>
            <a:r>
              <a:rPr lang="cs-CZ" sz="6000" dirty="0" smtClean="0"/>
              <a:t>MONGOLSKO    NĚMECKO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620903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84976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DOPLŇ: POLEDNÍK JE MYŠLENÁ Č…, …………………………………………………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199016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332656"/>
            <a:ext cx="8856984" cy="583264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PROCHÁZEJÍ VŠECHNY POLEDNÍKY SEVERNÍM  A  JIŽNÍM PÓLEM?</a:t>
            </a:r>
          </a:p>
          <a:p>
            <a:pPr marL="45720" indent="0" algn="ctr">
              <a:buNone/>
            </a:pPr>
            <a:r>
              <a:rPr lang="cs-CZ" sz="6000" dirty="0" smtClean="0"/>
              <a:t>ANO    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4209349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6632"/>
            <a:ext cx="8712968" cy="6264696"/>
          </a:xfrm>
        </p:spPr>
        <p:txBody>
          <a:bodyPr>
            <a:normAutofit fontScale="92500"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KTERÝM MĚSTEM V ČR PROCHÁZÍ POLEDNÍK?</a:t>
            </a:r>
          </a:p>
          <a:p>
            <a:pPr marL="45720" indent="0" algn="ctr">
              <a:buNone/>
            </a:pPr>
            <a:r>
              <a:rPr lang="cs-CZ" sz="6000" dirty="0" smtClean="0"/>
              <a:t>HRADEC KRÁLOVÉ    PRAHA</a:t>
            </a:r>
          </a:p>
          <a:p>
            <a:pPr marL="45720" indent="0" algn="ctr">
              <a:buNone/>
            </a:pPr>
            <a:r>
              <a:rPr lang="cs-CZ" sz="6000" dirty="0" smtClean="0"/>
              <a:t>JINDŘICHŮV HRADEC   OTROKOVICE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456484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6632"/>
            <a:ext cx="8856984" cy="6336704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6000" dirty="0" smtClean="0"/>
              <a:t>6. PODLE TOHOTO POLEDNÍKU V ČR URČUJEME?</a:t>
            </a:r>
          </a:p>
          <a:p>
            <a:pPr marL="45720" indent="0" algn="ctr">
              <a:buNone/>
            </a:pPr>
            <a:r>
              <a:rPr lang="cs-CZ" sz="6000" dirty="0" smtClean="0"/>
              <a:t>ZÁPADOEVROPSKÝ ČAS  VÝCHODOEVROPSKÝ ČAS  STŘEDOEVROPSKÝ ČAS</a:t>
            </a:r>
            <a:r>
              <a:rPr lang="cs-CZ" sz="6000" dirty="0"/>
              <a:t> </a:t>
            </a:r>
            <a:r>
              <a:rPr lang="cs-CZ" sz="6000" dirty="0" smtClean="0"/>
              <a:t> JIHOEVROPSKÝ ČAS</a:t>
            </a:r>
          </a:p>
        </p:txBody>
      </p:sp>
    </p:spTree>
    <p:extLst>
      <p:ext uri="{BB962C8B-B14F-4D97-AF65-F5344CB8AC3E}">
        <p14:creationId xmlns:p14="http://schemas.microsoft.com/office/powerpoint/2010/main" xmlns="" val="3343792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332656"/>
            <a:ext cx="8712968" cy="6192688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JESTLIŽE JE U NÁS </a:t>
            </a:r>
            <a:r>
              <a:rPr lang="cs-CZ" sz="6000" dirty="0" smtClean="0"/>
              <a:t>11:11, </a:t>
            </a:r>
            <a:r>
              <a:rPr lang="cs-CZ" sz="6000" dirty="0" smtClean="0"/>
              <a:t>KOLIK HODIN JE VE VELKÉ BRITÁNII?</a:t>
            </a:r>
          </a:p>
          <a:p>
            <a:pPr marL="45720" indent="0" algn="ctr">
              <a:buNone/>
            </a:pPr>
            <a:r>
              <a:rPr lang="cs-CZ" sz="6000" dirty="0" smtClean="0"/>
              <a:t>   12:11     10:11</a:t>
            </a:r>
          </a:p>
          <a:p>
            <a:pPr marL="45720" indent="0" algn="ctr">
              <a:buNone/>
            </a:pPr>
            <a:r>
              <a:rPr lang="cs-CZ" sz="6000" dirty="0"/>
              <a:t> </a:t>
            </a:r>
            <a:r>
              <a:rPr lang="cs-CZ" sz="6000" dirty="0" smtClean="0"/>
              <a:t>  11:11     13:11 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955798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404664"/>
            <a:ext cx="8712968" cy="5976664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8. JESTLIŽE JE U NÁS </a:t>
            </a:r>
            <a:r>
              <a:rPr lang="cs-CZ" sz="6000" dirty="0" smtClean="0"/>
              <a:t>11:11, </a:t>
            </a:r>
            <a:r>
              <a:rPr lang="cs-CZ" sz="6000" dirty="0" smtClean="0"/>
              <a:t>KOLIK HODIN JE V MOSKVĚ?</a:t>
            </a:r>
          </a:p>
          <a:p>
            <a:pPr marL="45720" indent="0" algn="ctr">
              <a:buNone/>
            </a:pPr>
            <a:r>
              <a:rPr lang="cs-CZ" sz="6000" dirty="0" smtClean="0"/>
              <a:t>12:11      13:11</a:t>
            </a:r>
          </a:p>
          <a:p>
            <a:pPr marL="45720" indent="0" algn="ctr">
              <a:buNone/>
            </a:pPr>
            <a:r>
              <a:rPr lang="cs-CZ" sz="6000" dirty="0" smtClean="0"/>
              <a:t>10:11      11:11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4166638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332656"/>
            <a:ext cx="8784976" cy="6192688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9. JESTLIŽE JE U NÁS </a:t>
            </a:r>
            <a:r>
              <a:rPr lang="cs-CZ" sz="6000" dirty="0" smtClean="0"/>
              <a:t>11:11, </a:t>
            </a:r>
            <a:r>
              <a:rPr lang="cs-CZ" sz="6000" dirty="0" smtClean="0"/>
              <a:t>KOLIK HODIN JE V TOKIU?</a:t>
            </a:r>
          </a:p>
          <a:p>
            <a:pPr marL="45720" indent="0" algn="ctr">
              <a:buNone/>
            </a:pPr>
            <a:r>
              <a:rPr lang="cs-CZ" sz="6000" dirty="0" smtClean="0"/>
              <a:t>18:11     19:11</a:t>
            </a:r>
          </a:p>
          <a:p>
            <a:pPr marL="45720" indent="0" algn="ctr">
              <a:buNone/>
            </a:pPr>
            <a:r>
              <a:rPr lang="cs-CZ" sz="6000" dirty="0" smtClean="0"/>
              <a:t>20:11     15:11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525222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332656"/>
            <a:ext cx="8712968" cy="5904656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10. JESTLIŽE JE U NÁS </a:t>
            </a:r>
            <a:r>
              <a:rPr lang="cs-CZ" sz="6000" dirty="0" smtClean="0"/>
              <a:t>11:11, </a:t>
            </a:r>
            <a:r>
              <a:rPr lang="cs-CZ" sz="6000" dirty="0" smtClean="0"/>
              <a:t>KOLIK HODIN JE V AMERICE?</a:t>
            </a:r>
          </a:p>
          <a:p>
            <a:pPr marL="45720" indent="0" algn="ctr">
              <a:buNone/>
            </a:pPr>
            <a:r>
              <a:rPr lang="cs-CZ" sz="6000" dirty="0" smtClean="0"/>
              <a:t>  2:11       5:11</a:t>
            </a:r>
          </a:p>
          <a:p>
            <a:pPr marL="45720" indent="0" algn="ctr">
              <a:buNone/>
            </a:pPr>
            <a:r>
              <a:rPr lang="cs-CZ" sz="6000" dirty="0" smtClean="0"/>
              <a:t>  7:11     17:11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573934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88640"/>
            <a:ext cx="8856984" cy="6336704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6000" dirty="0" smtClean="0"/>
              <a:t>11. V ČR PLATÍ LETNÍ ČAS OD…DO?</a:t>
            </a:r>
          </a:p>
          <a:p>
            <a:pPr marL="1188720" indent="-1143000" algn="ctr">
              <a:buAutoNum type="alphaUcParenR"/>
            </a:pPr>
            <a:r>
              <a:rPr lang="cs-CZ" sz="6000" dirty="0" smtClean="0"/>
              <a:t>DUBEN-KVĚTEN  </a:t>
            </a:r>
          </a:p>
          <a:p>
            <a:pPr marL="1188720" indent="-1143000" algn="ctr">
              <a:buAutoNum type="alphaUcParenR"/>
            </a:pPr>
            <a:r>
              <a:rPr lang="cs-CZ" sz="6000" dirty="0" smtClean="0"/>
              <a:t> BŘEZEN-ŘÍJEN </a:t>
            </a:r>
          </a:p>
          <a:p>
            <a:pPr marL="1188720" indent="-1143000" algn="ctr">
              <a:buAutoNum type="alphaUcParenR"/>
            </a:pPr>
            <a:r>
              <a:rPr lang="cs-CZ" sz="6000" dirty="0" smtClean="0"/>
              <a:t>ŘÍJEN-BŘEZEN </a:t>
            </a:r>
          </a:p>
          <a:p>
            <a:pPr marL="1188720" indent="-1143000" algn="ctr">
              <a:buAutoNum type="alphaUcParenR"/>
            </a:pPr>
            <a:r>
              <a:rPr lang="cs-CZ" sz="6000" dirty="0" smtClean="0"/>
              <a:t>LEDEN-SRPEN</a:t>
            </a:r>
          </a:p>
          <a:p>
            <a:pPr marL="45720" indent="0">
              <a:buNone/>
            </a:pPr>
            <a:endParaRPr lang="cs-CZ" sz="1200" dirty="0" smtClean="0"/>
          </a:p>
          <a:p>
            <a:pPr marL="4572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401571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731520"/>
            <a:ext cx="6860232" cy="500173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2638962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84976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24 HODIN</a:t>
            </a:r>
          </a:p>
          <a:p>
            <a:pPr marL="45720" indent="0" algn="ctr">
              <a:buNone/>
            </a:pPr>
            <a:r>
              <a:rPr lang="cs-CZ" sz="6000" dirty="0" smtClean="0"/>
              <a:t>2. VELKÁ BRITÁNIE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987519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496944" cy="579382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ČÁRA, KTERÁ JE NAKRESLENÁ NA GLÓBUSU</a:t>
            </a:r>
          </a:p>
          <a:p>
            <a:pPr marL="45720" indent="0" algn="ctr">
              <a:buNone/>
            </a:pPr>
            <a:r>
              <a:rPr lang="cs-CZ" sz="6000" dirty="0" smtClean="0"/>
              <a:t>4. ANO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923720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31520"/>
            <a:ext cx="8928992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JINDŘICHŮV HRADEC</a:t>
            </a:r>
          </a:p>
          <a:p>
            <a:pPr marL="45720" indent="0" algn="ctr">
              <a:buNone/>
            </a:pPr>
            <a:r>
              <a:rPr lang="cs-CZ" sz="6000" dirty="0" smtClean="0"/>
              <a:t>6. STŘEDOEVROPSKÝ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487743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12968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 10:11</a:t>
            </a:r>
          </a:p>
          <a:p>
            <a:pPr marL="45720" indent="0" algn="ctr">
              <a:buNone/>
            </a:pPr>
            <a:r>
              <a:rPr lang="cs-CZ" sz="6000" dirty="0" smtClean="0"/>
              <a:t>8.  13:11</a:t>
            </a:r>
          </a:p>
          <a:p>
            <a:pPr marL="45720" indent="0" algn="ctr">
              <a:buNone/>
            </a:pPr>
            <a:r>
              <a:rPr lang="cs-CZ" sz="6000" dirty="0" smtClean="0"/>
              <a:t>9.  19:11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4011200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10. 5:11</a:t>
            </a:r>
          </a:p>
          <a:p>
            <a:pPr marL="45720" indent="0" algn="ctr">
              <a:buNone/>
            </a:pPr>
            <a:r>
              <a:rPr lang="cs-CZ" sz="6000" dirty="0" smtClean="0"/>
              <a:t>11. BŘEZEN-ŘÍJEN</a:t>
            </a:r>
          </a:p>
          <a:p>
            <a:pPr marL="45720" indent="0">
              <a:buNone/>
            </a:pPr>
            <a:endParaRPr lang="cs-CZ" sz="6000" dirty="0"/>
          </a:p>
          <a:p>
            <a:pPr marL="45720" indent="0">
              <a:buNone/>
            </a:pPr>
            <a:endParaRPr lang="en-US" sz="1200" dirty="0" smtClean="0"/>
          </a:p>
          <a:p>
            <a:pPr marL="45720" indent="0">
              <a:buNone/>
            </a:pPr>
            <a:r>
              <a:rPr lang="cs-CZ" sz="1200" dirty="0" smtClean="0"/>
              <a:t>Zdroj:</a:t>
            </a:r>
          </a:p>
          <a:p>
            <a:pPr marL="4572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SÁDOVSKÝ</a:t>
            </a:r>
            <a:r>
              <a:rPr lang="cs-CZ" sz="1200" dirty="0"/>
              <a:t>, Adam. </a:t>
            </a:r>
            <a:r>
              <a:rPr lang="cs-CZ" sz="1200" dirty="0" err="1"/>
              <a:t>Soubor:Poledníky.png</a:t>
            </a:r>
            <a:r>
              <a:rPr lang="cs-CZ" sz="1200" dirty="0"/>
              <a:t>. </a:t>
            </a:r>
            <a:r>
              <a:rPr lang="cs-CZ" sz="1200" i="1" dirty="0" err="1"/>
              <a:t>Wikipedia</a:t>
            </a:r>
            <a:r>
              <a:rPr lang="cs-CZ" sz="1200" dirty="0"/>
              <a:t> [online]. 22. 12. 2012 [cit. </a:t>
            </a:r>
            <a:r>
              <a:rPr lang="cs-CZ" sz="1200" dirty="0" smtClean="0"/>
              <a:t>2013-04-06]. </a:t>
            </a:r>
            <a:r>
              <a:rPr lang="cs-CZ" sz="1200" dirty="0"/>
              <a:t>Dostupné z: </a:t>
            </a:r>
            <a:endParaRPr lang="cs-CZ" sz="1200" dirty="0" smtClean="0"/>
          </a:p>
          <a:p>
            <a:pPr marL="45720" indent="0">
              <a:buNone/>
            </a:pPr>
            <a:r>
              <a:rPr lang="cs-CZ" sz="1200" dirty="0" smtClean="0">
                <a:hlinkClick r:id="rId3"/>
              </a:rPr>
              <a:t>http://cs.m.wikipedia.org/wiki/Soubor:Poledn%C3%ADky.png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541429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175</TotalTime>
  <Words>311</Words>
  <Application>Microsoft Office PowerPoint</Application>
  <PresentationFormat>Předvádění na obrazovce (4:3)</PresentationFormat>
  <Paragraphs>75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Aerodynamika</vt:lpstr>
      <vt:lpstr>                  VY_32_INOVACE_20_14</vt:lpstr>
      <vt:lpstr>OTÁČENÍ ZEMĚ + POLEDNÍK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OTÁČENÍ ZEMĚ + POLEDNÍK</dc:title>
  <dc:creator>kocenda</dc:creator>
  <cp:lastModifiedBy>Dum</cp:lastModifiedBy>
  <cp:revision>23</cp:revision>
  <cp:lastPrinted>2013-12-27T19:27:51Z</cp:lastPrinted>
  <dcterms:created xsi:type="dcterms:W3CDTF">2013-04-22T12:51:40Z</dcterms:created>
  <dcterms:modified xsi:type="dcterms:W3CDTF">2013-12-30T13:30:44Z</dcterms:modified>
</cp:coreProperties>
</file>