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2" r:id="rId8"/>
    <p:sldId id="261" r:id="rId9"/>
    <p:sldId id="265" r:id="rId1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Strunné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 symfonickém orchestru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3483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8064896" cy="2376265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92896"/>
            <a:ext cx="7632848" cy="42484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endParaRPr lang="cs-CZ" sz="6600" dirty="0" smtClean="0"/>
          </a:p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Vytvořeno: 4. březen 2013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Téma: tón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Pomůcky: dataprojektor, notebook, </a:t>
            </a:r>
            <a:r>
              <a:rPr lang="cs-CZ" sz="6000" b="1" dirty="0" err="1" smtClean="0">
                <a:solidFill>
                  <a:schemeClr val="tx1"/>
                </a:solidFill>
              </a:rPr>
              <a:t>Datakabinet</a:t>
            </a:r>
            <a:r>
              <a:rPr lang="cs-CZ" sz="6000" b="1" dirty="0" smtClean="0">
                <a:solidFill>
                  <a:schemeClr val="tx1"/>
                </a:solidFill>
              </a:rPr>
              <a:t>, výukové </a:t>
            </a:r>
            <a:r>
              <a:rPr lang="cs-CZ" sz="6000" b="1" dirty="0" smtClean="0">
                <a:solidFill>
                  <a:schemeClr val="tx1"/>
                </a:solidFill>
              </a:rPr>
              <a:t>CD Hudební nástroje (STIEFEL)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Anotace: </a:t>
            </a:r>
            <a:r>
              <a:rPr lang="cs-CZ" sz="6000" b="1" dirty="0" smtClean="0">
                <a:solidFill>
                  <a:schemeClr val="tx1"/>
                </a:solidFill>
              </a:rPr>
              <a:t>prezentace seznamuje </a:t>
            </a:r>
            <a:r>
              <a:rPr lang="cs-CZ" sz="6000" b="1" dirty="0" smtClean="0">
                <a:solidFill>
                  <a:schemeClr val="tx1"/>
                </a:solidFill>
              </a:rPr>
              <a:t>žáky se strunnými nástroji symfonického </a:t>
            </a:r>
            <a:r>
              <a:rPr lang="cs-CZ" sz="6000" b="1" dirty="0" smtClean="0">
                <a:solidFill>
                  <a:schemeClr val="tx1"/>
                </a:solidFill>
              </a:rPr>
              <a:t>orchestru </a:t>
            </a:r>
            <a:endParaRPr lang="cs-CZ" sz="6000" b="1" dirty="0" smtClean="0">
              <a:solidFill>
                <a:schemeClr val="tx1"/>
              </a:solidFill>
            </a:endParaRPr>
          </a:p>
          <a:p>
            <a:pPr algn="l"/>
            <a:endParaRPr lang="cs-CZ" sz="5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Materiál </a:t>
            </a:r>
            <a:r>
              <a:rPr lang="cs-CZ" sz="56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56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Tato </a:t>
            </a:r>
            <a:r>
              <a:rPr lang="cs-CZ" sz="5600" b="1" dirty="0">
                <a:solidFill>
                  <a:schemeClr val="tx1"/>
                </a:solidFill>
              </a:rPr>
              <a:t>práce je šířena pod licencí CC BY-SA 3.0. Odkazy a citace jsou platné k datu vytvoření této práce</a:t>
            </a:r>
            <a:r>
              <a:rPr lang="cs-CZ" sz="5600" b="1" dirty="0" smtClean="0">
                <a:solidFill>
                  <a:schemeClr val="tx1"/>
                </a:solidFill>
              </a:rPr>
              <a:t>. Texty jsou vlastní originální tvorbou autora.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			VY_32_INOVACE_02_09</a:t>
            </a:r>
            <a:endParaRPr lang="cs-CZ" sz="56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08720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73774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1196752"/>
            <a:ext cx="2971800" cy="9144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Strunné nástroje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2708920"/>
            <a:ext cx="2971800" cy="294499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4800" b="1" dirty="0" smtClean="0"/>
              <a:t>housle</a:t>
            </a:r>
            <a:endParaRPr lang="cs-CZ" sz="48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37725" y="850702"/>
            <a:ext cx="4382430" cy="5074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119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052736"/>
            <a:ext cx="2971800" cy="9144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/>
              <a:t>Strunné nástroje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2780928"/>
            <a:ext cx="2971800" cy="287298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viola</a:t>
            </a:r>
            <a:endParaRPr lang="cs-CZ" sz="48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043608" y="764704"/>
            <a:ext cx="3456385" cy="4769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61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1340768"/>
            <a:ext cx="2971800" cy="9144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/>
              <a:t>Strunné nástroje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27984" y="2420888"/>
            <a:ext cx="4082663" cy="323302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violoncello</a:t>
            </a:r>
            <a:endParaRPr lang="cs-CZ" sz="4800" b="1" dirty="0"/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92696"/>
            <a:ext cx="2021151" cy="5591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787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1268760"/>
            <a:ext cx="2971800" cy="9144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/>
              <a:t>Strunné nástroje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644008" y="2564904"/>
            <a:ext cx="3866639" cy="308901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kontrabas</a:t>
            </a:r>
            <a:endParaRPr lang="cs-CZ" sz="4800" b="1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20688"/>
            <a:ext cx="2386143" cy="563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263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8104" y="836712"/>
            <a:ext cx="2971800" cy="9144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/>
              <a:t>Strunné nástroje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988840"/>
            <a:ext cx="2971800" cy="366507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b="1" dirty="0"/>
              <a:t>harfa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3528392" cy="5787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9089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396248" cy="599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015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Zdroj (</a:t>
            </a:r>
            <a:r>
              <a:rPr lang="cs-CZ" smtClean="0"/>
              <a:t>všechny obrázky):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2013-03-04].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7216134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88</TotalTime>
  <Words>164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Strunné nástroje</vt:lpstr>
      <vt:lpstr>Prezentace aplikace PowerPoint</vt:lpstr>
      <vt:lpstr>Strunné nástroje</vt:lpstr>
      <vt:lpstr>Strunné nástroje</vt:lpstr>
      <vt:lpstr>Strunné nástroje</vt:lpstr>
      <vt:lpstr>Strunné nástroje</vt:lpstr>
      <vt:lpstr>Strunné nástroje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Strunné nástroje</dc:title>
  <dc:creator>vrubelova</dc:creator>
  <cp:lastModifiedBy>Horňáková</cp:lastModifiedBy>
  <cp:revision>19</cp:revision>
  <cp:lastPrinted>2013-12-27T09:17:15Z</cp:lastPrinted>
  <dcterms:created xsi:type="dcterms:W3CDTF">2013-02-26T08:55:55Z</dcterms:created>
  <dcterms:modified xsi:type="dcterms:W3CDTF">2013-12-27T09:17:24Z</dcterms:modified>
</cp:coreProperties>
</file>