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2" r:id="rId8"/>
    <p:sldId id="263" r:id="rId9"/>
    <p:sldId id="261" r:id="rId10"/>
    <p:sldId id="266" r:id="rId11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 symfonickém orchestru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3483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06844"/>
            <a:ext cx="7844408" cy="1850535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204864"/>
            <a:ext cx="6768752" cy="424847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endParaRPr lang="cs-CZ" sz="6400" dirty="0" smtClean="0"/>
          </a:p>
          <a:p>
            <a:pPr algn="l"/>
            <a:r>
              <a:rPr lang="cs-CZ" sz="6400" dirty="0" smtClean="0">
                <a:latin typeface="Arial Narrow" pitchFamily="34" charset="0"/>
              </a:rPr>
              <a:t>Škola: Základní škola Trávníky Otrokovice, příspěvková organizace</a:t>
            </a:r>
          </a:p>
          <a:p>
            <a:pPr algn="l"/>
            <a:r>
              <a:rPr lang="cs-CZ" sz="6400" dirty="0" smtClean="0">
                <a:latin typeface="Arial Narrow" pitchFamily="34" charset="0"/>
              </a:rPr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Autor: Mgr. Marcela </a:t>
            </a:r>
            <a:r>
              <a:rPr lang="cs-CZ" sz="6400" b="1" dirty="0" err="1" smtClean="0">
                <a:solidFill>
                  <a:schemeClr val="tx1"/>
                </a:solidFill>
                <a:latin typeface="Arial Narrow" pitchFamily="34" charset="0"/>
              </a:rPr>
              <a:t>Vrubelová</a:t>
            </a:r>
            <a:endParaRPr lang="cs-CZ" sz="6400" b="1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Vytvořeno: 5.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Téma: bicí nástroje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Pomůcky: dataprojektor, notebook, </a:t>
            </a:r>
            <a:r>
              <a:rPr lang="cs-CZ" sz="6400" b="1" dirty="0" err="1" smtClean="0">
                <a:solidFill>
                  <a:schemeClr val="tx1"/>
                </a:solidFill>
                <a:latin typeface="Arial Narrow" pitchFamily="34" charset="0"/>
              </a:rPr>
              <a:t>Datakabinet</a:t>
            </a:r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, výukové </a:t>
            </a:r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CD Hudební nástroje (STIEFEL)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Anotace: seznamuje žáky s bicími nástroji v symfonickém orchestru, poslech krátké ukázky hry na jednotlivé nástroje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Tato práce je šířena pod licencí CC BY-SA 3.0. Odkazy a citace jsou platné k datu vytvoření této práce.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Texty jsou vlastní originální tvorbou autora.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</a:t>
            </a:r>
            <a:r>
              <a:rPr lang="cs-CZ" sz="6400" b="1" dirty="0" smtClean="0">
                <a:solidFill>
                  <a:schemeClr val="tx1"/>
                </a:solidFill>
                <a:latin typeface="Arial Narrow" pitchFamily="34" charset="0"/>
              </a:rPr>
              <a:t>VY_32_INOVACE_03_09</a:t>
            </a: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73277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77560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1196752"/>
            <a:ext cx="2971800" cy="9144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Bicí nástroje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2708920"/>
            <a:ext cx="2971800" cy="294499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4800" b="1" dirty="0"/>
              <a:t>v</a:t>
            </a:r>
            <a:r>
              <a:rPr lang="cs-CZ" sz="4800" b="1" dirty="0" smtClean="0"/>
              <a:t>elký buben</a:t>
            </a:r>
            <a:endParaRPr lang="cs-CZ" sz="4800" b="1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4625975" cy="4352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119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1052736"/>
            <a:ext cx="2971800" cy="9144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Bicí </a:t>
            </a:r>
            <a:r>
              <a:rPr lang="cs-CZ" sz="2800" dirty="0"/>
              <a:t>nástroje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724128" y="2564904"/>
            <a:ext cx="2971800" cy="287298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/>
              <a:t>m</a:t>
            </a:r>
            <a:r>
              <a:rPr lang="cs-CZ" sz="4800" b="1" dirty="0" smtClean="0"/>
              <a:t>alý buben</a:t>
            </a:r>
            <a:endParaRPr lang="cs-CZ" sz="4800" b="1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5033364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61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05439" y="1268760"/>
            <a:ext cx="2971800" cy="9144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Bicí </a:t>
            </a:r>
            <a:r>
              <a:rPr lang="cs-CZ" sz="2800" dirty="0"/>
              <a:t>nástroje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68144" y="2708920"/>
            <a:ext cx="2808312" cy="2944994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4800" b="1" dirty="0" smtClean="0"/>
          </a:p>
          <a:p>
            <a:r>
              <a:rPr lang="cs-CZ" sz="4800" b="1" dirty="0" smtClean="0"/>
              <a:t>činely</a:t>
            </a:r>
            <a:endParaRPr lang="cs-CZ" sz="4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403198"/>
            <a:ext cx="5256584" cy="2845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787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1268760"/>
            <a:ext cx="2971800" cy="9144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Bicí nástroje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644008" y="2564904"/>
            <a:ext cx="3866639" cy="308901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/>
              <a:t>triangl</a:t>
            </a:r>
            <a:endParaRPr lang="cs-CZ" sz="4800" b="1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3034822" cy="3098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263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/>
              <a:t>Bicí nástroje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6010275" cy="421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242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Bicí nástroje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7106940" cy="4185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34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396248" cy="599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015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83880" cy="105156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 (</a:t>
            </a:r>
            <a:r>
              <a:rPr lang="cs-CZ" smtClean="0"/>
              <a:t>všechny obrázky):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183880" cy="4187952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2013-03-05].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19934217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83</TotalTime>
  <Words>176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Bicí nástroje</vt:lpstr>
      <vt:lpstr>Prezentace aplikace PowerPoint</vt:lpstr>
      <vt:lpstr>Bicí nástroje</vt:lpstr>
      <vt:lpstr>Bicí nástroje</vt:lpstr>
      <vt:lpstr>Bicí nástroje</vt:lpstr>
      <vt:lpstr>Bicí nástroje</vt:lpstr>
      <vt:lpstr>Bicí nástroje</vt:lpstr>
      <vt:lpstr>Bicí nástroje</vt:lpstr>
      <vt:lpstr>Prezentace aplikace PowerPoint</vt:lpstr>
      <vt:lpstr>Zdroj (všechny obrázky):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Strunné nástroje</dc:title>
  <dc:creator>vrubelova</dc:creator>
  <cp:lastModifiedBy>Horňáková</cp:lastModifiedBy>
  <cp:revision>19</cp:revision>
  <cp:lastPrinted>2013-12-27T09:18:30Z</cp:lastPrinted>
  <dcterms:created xsi:type="dcterms:W3CDTF">2013-02-26T08:55:55Z</dcterms:created>
  <dcterms:modified xsi:type="dcterms:W3CDTF">2013-12-27T09:18:39Z</dcterms:modified>
</cp:coreProperties>
</file>