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b="1" dirty="0"/>
              <a:t>v</a:t>
            </a:r>
            <a:r>
              <a:rPr lang="cs-CZ" sz="3600" b="1" dirty="0" smtClean="0"/>
              <a:t> symfonickém orchestru</a:t>
            </a:r>
            <a:endParaRPr lang="cs-CZ" sz="3600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Dechové dřevěné nástroje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4004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60648"/>
            <a:ext cx="8132440" cy="196657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>
              <a:buNone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060848"/>
            <a:ext cx="7632848" cy="479715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r>
              <a:rPr lang="cs-CZ" sz="6400" dirty="0" smtClean="0"/>
              <a:t>Škola: Základní škola Trávníky Otrokovice, příspěvková organizace</a:t>
            </a:r>
          </a:p>
          <a:p>
            <a:r>
              <a:rPr lang="cs-CZ" sz="6400" dirty="0" smtClean="0"/>
              <a:t>Číslo projektu: CZ.1.07/1.4.00/21.2637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Autor: Mgr. Marcela Vrubelová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Vytvořeno: 6. březen 2013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Ročník: 4. ročník ZŠ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Tematický okruh: hudební teorie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Téma: dechové dřevěné nástroje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Pomůcky: dataprojektor, notebook, </a:t>
            </a:r>
            <a:r>
              <a:rPr lang="cs-CZ" sz="6400" b="1" dirty="0" err="1" smtClean="0">
                <a:solidFill>
                  <a:schemeClr val="tx1"/>
                </a:solidFill>
              </a:rPr>
              <a:t>Datakabinet</a:t>
            </a:r>
            <a:r>
              <a:rPr lang="cs-CZ" sz="6400" b="1" dirty="0" smtClean="0">
                <a:solidFill>
                  <a:schemeClr val="tx1"/>
                </a:solidFill>
              </a:rPr>
              <a:t>, výukové </a:t>
            </a:r>
            <a:r>
              <a:rPr lang="cs-CZ" sz="6400" b="1" dirty="0" smtClean="0">
                <a:solidFill>
                  <a:schemeClr val="tx1"/>
                </a:solidFill>
              </a:rPr>
              <a:t>CD Hudební nástroje (STIEFEL)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Anotace: seznamuje žáky s dechovými dřevěnými nástroji v symfonickém orchestru,</a:t>
            </a:r>
            <a:r>
              <a:rPr lang="cs-CZ" sz="6600" b="1" dirty="0" smtClean="0">
                <a:solidFill>
                  <a:schemeClr val="tx1"/>
                </a:solidFill>
              </a:rPr>
              <a:t> </a:t>
            </a:r>
            <a:r>
              <a:rPr lang="cs-CZ" sz="6400" b="1" dirty="0" smtClean="0">
                <a:solidFill>
                  <a:schemeClr val="tx1"/>
                </a:solidFill>
              </a:rPr>
              <a:t>poslech krátké ukázky hry na jednotlivé nástroje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Materiál </a:t>
            </a:r>
            <a:r>
              <a:rPr lang="cs-CZ" sz="6400" b="1" dirty="0">
                <a:solidFill>
                  <a:schemeClr val="tx1"/>
                </a:solidFill>
              </a:rPr>
              <a:t>je určen pro bezplatné používání pro potřeby výuky a vzdělávání na všech typech škol a školských zařízeních. Jakékoliv další využití podléhá autorskému zákonu.</a:t>
            </a:r>
          </a:p>
          <a:p>
            <a:pPr algn="l"/>
            <a:r>
              <a:rPr lang="cs-CZ" sz="6400" b="1" dirty="0">
                <a:solidFill>
                  <a:schemeClr val="tx1"/>
                </a:solidFill>
              </a:rPr>
              <a:t>Tato práce je šířena pod licencí CC BY-SA 3.0. Odkazy a citace jsou platné k datu vytvoření této </a:t>
            </a:r>
            <a:r>
              <a:rPr lang="cs-CZ" sz="6400" b="1" dirty="0" smtClean="0">
                <a:solidFill>
                  <a:schemeClr val="tx1"/>
                </a:solidFill>
              </a:rPr>
              <a:t>práce.                                                                                 Texty jsou vlastní originální tvorbou autora.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  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404664"/>
            <a:ext cx="6480720" cy="16561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6237312"/>
            <a:ext cx="15476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b="1" dirty="0" smtClean="0"/>
              <a:t>VY_32_INOVACE_04_09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568943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970784" cy="116205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200" dirty="0" smtClean="0"/>
              <a:t>Dechové dřevěné nástroje</a:t>
            </a:r>
            <a:endParaRPr lang="cs-CZ" sz="3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4664"/>
            <a:ext cx="2024642" cy="5357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5" y="2060848"/>
            <a:ext cx="3888432" cy="35283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b="1" dirty="0" smtClean="0"/>
              <a:t>kontrafagot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726596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095" y="548681"/>
            <a:ext cx="3636085" cy="1656184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Dechové dřevěné nástroje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99592" y="2708920"/>
            <a:ext cx="3388660" cy="213951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dirty="0" smtClean="0"/>
              <a:t>Basový klarinet</a:t>
            </a:r>
            <a:endParaRPr lang="cs-CZ" sz="4000" b="1" dirty="0"/>
          </a:p>
        </p:txBody>
      </p:sp>
      <p:pic>
        <p:nvPicPr>
          <p:cNvPr id="205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76672"/>
            <a:ext cx="1649022" cy="4968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654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836712"/>
            <a:ext cx="3636085" cy="1258493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Dechové dřevěné nástroje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99592" y="2708920"/>
            <a:ext cx="3388660" cy="2139518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400" b="1" dirty="0" smtClean="0"/>
              <a:t>Anglický roh</a:t>
            </a:r>
            <a:endParaRPr lang="cs-CZ" sz="4400" b="1" dirty="0"/>
          </a:p>
        </p:txBody>
      </p:sp>
      <p:pic>
        <p:nvPicPr>
          <p:cNvPr id="307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4664"/>
            <a:ext cx="598670" cy="6086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4363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99553"/>
            <a:ext cx="3636085" cy="1258493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Dechové dřevěné nástroje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1560" y="3068960"/>
            <a:ext cx="3388660" cy="213951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b="1" dirty="0" smtClean="0"/>
              <a:t>pikola</a:t>
            </a:r>
            <a:endParaRPr lang="cs-CZ" sz="4400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110250" y="1719439"/>
            <a:ext cx="5099963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5510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3636085" cy="1258493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Dechové dřevěné nástroje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27584" y="2852936"/>
            <a:ext cx="3388660" cy="213951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400" b="1" dirty="0" smtClean="0"/>
              <a:t>klarinet</a:t>
            </a:r>
            <a:endParaRPr lang="cs-CZ" sz="4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680173"/>
            <a:ext cx="4463468" cy="4851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3985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836712"/>
            <a:ext cx="3636085" cy="1258493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Dechové dřevěné nástroje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43608" y="2708920"/>
            <a:ext cx="3388660" cy="213951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b="1" dirty="0" smtClean="0"/>
              <a:t>fagot</a:t>
            </a:r>
            <a:endParaRPr lang="cs-CZ" sz="4400" b="1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48680"/>
            <a:ext cx="746894" cy="5871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828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836712"/>
            <a:ext cx="3636085" cy="1258493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Dechové dřevěné nástroje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99592" y="2852936"/>
            <a:ext cx="3388660" cy="2139518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400" b="1" dirty="0" smtClean="0"/>
              <a:t>flétna</a:t>
            </a:r>
            <a:endParaRPr lang="cs-CZ" sz="4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244539" y="1167032"/>
            <a:ext cx="4714769" cy="3771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0145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340768"/>
            <a:ext cx="3636085" cy="1258493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Dechové dřevěné nástroje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71600" y="3212976"/>
            <a:ext cx="3388660" cy="213951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b="1" dirty="0" smtClean="0"/>
              <a:t>Hoboj</a:t>
            </a:r>
          </a:p>
          <a:p>
            <a:endParaRPr lang="cs-CZ" sz="4400" b="1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94328"/>
            <a:ext cx="552067" cy="429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9178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6512511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sz="4000" dirty="0" smtClean="0"/>
              <a:t>Zdroj (všechny obrázky):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2348880"/>
            <a:ext cx="6400800" cy="347472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www.datakabinet.cz</a:t>
            </a:r>
            <a:r>
              <a:rPr lang="cs-CZ" dirty="0"/>
              <a:t>. Umění a kultura: hudební výchova -Základy [online]. [cit. </a:t>
            </a:r>
            <a:r>
              <a:rPr lang="cs-CZ" dirty="0" smtClean="0"/>
              <a:t>2013-03-06]. </a:t>
            </a:r>
            <a:r>
              <a:rPr lang="cs-CZ" dirty="0"/>
              <a:t>Dostupné z: www.datakabinet.cz</a:t>
            </a:r>
          </a:p>
        </p:txBody>
      </p:sp>
    </p:spTree>
    <p:extLst>
      <p:ext uri="{BB962C8B-B14F-4D97-AF65-F5344CB8AC3E}">
        <p14:creationId xmlns:p14="http://schemas.microsoft.com/office/powerpoint/2010/main" val="4110541291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74</TotalTime>
  <Words>196</Words>
  <Application>Microsoft Office PowerPoint</Application>
  <PresentationFormat>Předvádění na obrazovce (4:3)</PresentationFormat>
  <Paragraphs>38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Dechové dřevěné nástroje</vt:lpstr>
      <vt:lpstr>Prezentace aplikace PowerPoint</vt:lpstr>
      <vt:lpstr>Dechové dřevěné nástroje</vt:lpstr>
      <vt:lpstr>Dechové dřevěné nástroje</vt:lpstr>
      <vt:lpstr>Dechové dřevěné nástroje</vt:lpstr>
      <vt:lpstr>Dechové dřevěné nástroje</vt:lpstr>
      <vt:lpstr>Dechové dřevěné nástroje</vt:lpstr>
      <vt:lpstr>Dechové dřevěné nástroje</vt:lpstr>
      <vt:lpstr>Dechové dřevěné nástroje</vt:lpstr>
      <vt:lpstr>Dechové dřevěné nástroje</vt:lpstr>
      <vt:lpstr>Zdroj (všechny obrázky):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vrubelova</dc:creator>
  <cp:lastModifiedBy>Horňáková</cp:lastModifiedBy>
  <cp:revision>17</cp:revision>
  <cp:lastPrinted>2013-12-27T09:20:33Z</cp:lastPrinted>
  <dcterms:created xsi:type="dcterms:W3CDTF">2013-02-26T07:56:21Z</dcterms:created>
  <dcterms:modified xsi:type="dcterms:W3CDTF">2013-12-27T09:20:40Z</dcterms:modified>
</cp:coreProperties>
</file>