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D585047-6F44-44A5-BD16-B6D1594931E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  <a:latin typeface="Arial Black" pitchFamily="34" charset="0"/>
              </a:rPr>
              <a:t>Tón</a:t>
            </a:r>
            <a:endParaRPr lang="cs-CZ" sz="6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346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276872"/>
            <a:ext cx="6512768" cy="446449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66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</a:t>
            </a:r>
            <a:r>
              <a:rPr lang="cs-CZ" sz="6400" b="1" dirty="0" smtClean="0">
                <a:solidFill>
                  <a:schemeClr val="tx1"/>
                </a:solidFill>
              </a:rPr>
              <a:t>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12.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tón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notebook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</a:t>
            </a:r>
            <a:r>
              <a:rPr lang="cs-CZ" sz="6400" b="1" dirty="0">
                <a:solidFill>
                  <a:schemeClr val="tx1"/>
                </a:solidFill>
              </a:rPr>
              <a:t>to </a:t>
            </a:r>
            <a:r>
              <a:rPr lang="cs-CZ" sz="6400" b="1" dirty="0" smtClean="0">
                <a:solidFill>
                  <a:schemeClr val="tx1"/>
                </a:solidFill>
              </a:rPr>
              <a:t>tón</a:t>
            </a:r>
          </a:p>
          <a:p>
            <a:pPr algn="l"/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Texty jsou vlastní originální tvorbou autora.                                                                                                                                                                        </a:t>
            </a:r>
          </a:p>
          <a:p>
            <a:r>
              <a:rPr lang="cs-CZ" sz="6400" b="1" dirty="0" smtClean="0">
                <a:solidFill>
                  <a:schemeClr val="tx1"/>
                </a:solidFill>
              </a:rPr>
              <a:t>VY_32_INOVACE_07_09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76672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92861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7086600" cy="203373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9600" dirty="0">
                <a:solidFill>
                  <a:schemeClr val="bg1"/>
                </a:solidFill>
              </a:rPr>
              <a:t>Tón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3861048"/>
            <a:ext cx="7086600" cy="223224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/>
              <a:t>-	je hudební zvuk 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842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836712"/>
            <a:ext cx="7772400" cy="184248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pt-BR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dá se zahrát na hudební </a:t>
            </a:r>
            <a:r>
              <a:rPr lang="pt-BR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nástroj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  <a:r>
              <a:rPr lang="pt-BR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3356992"/>
            <a:ext cx="7772400" cy="150971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- </a:t>
            </a:r>
            <a:r>
              <a:rPr lang="cs-CZ" sz="5400" b="1" dirty="0" smtClean="0"/>
              <a:t>instrumentální </a:t>
            </a:r>
            <a:r>
              <a:rPr lang="cs-CZ" sz="5400" b="1" dirty="0"/>
              <a:t>zvuk</a:t>
            </a:r>
          </a:p>
        </p:txBody>
      </p:sp>
    </p:spTree>
    <p:extLst>
      <p:ext uri="{BB962C8B-B14F-4D97-AF65-F5344CB8AC3E}">
        <p14:creationId xmlns:p14="http://schemas.microsoft.com/office/powerpoint/2010/main" xmlns="" val="94999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56992"/>
            <a:ext cx="7772400" cy="1524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- </a:t>
            </a:r>
            <a:r>
              <a:rPr lang="cs-CZ" sz="4800" b="1" dirty="0" smtClean="0"/>
              <a:t>vokální zvuk</a:t>
            </a:r>
            <a:endParaRPr lang="cs-CZ" sz="4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d</a:t>
            </a:r>
            <a:r>
              <a:rPr lang="cs-CZ" sz="4400" b="1" dirty="0" smtClean="0">
                <a:solidFill>
                  <a:schemeClr val="tx1"/>
                </a:solidFill>
              </a:rPr>
              <a:t>á se zazpívat: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845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27656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/>
              <a:t>•	výška</a:t>
            </a:r>
            <a:br>
              <a:rPr lang="cs-CZ" b="1" dirty="0"/>
            </a:br>
            <a:r>
              <a:rPr lang="cs-CZ" b="1" dirty="0"/>
              <a:t>•	síla</a:t>
            </a:r>
            <a:br>
              <a:rPr lang="cs-CZ" b="1" dirty="0"/>
            </a:br>
            <a:r>
              <a:rPr lang="cs-CZ" b="1" dirty="0"/>
              <a:t>•	délka</a:t>
            </a:r>
            <a:br>
              <a:rPr lang="cs-CZ" b="1" dirty="0"/>
            </a:br>
            <a:r>
              <a:rPr lang="cs-CZ" b="1" dirty="0"/>
              <a:t>•	barva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437448"/>
            <a:ext cx="7704856" cy="93980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>
                <a:solidFill>
                  <a:schemeClr val="tx1"/>
                </a:solidFill>
              </a:rPr>
              <a:t>Vlastnosti tónu:</a:t>
            </a:r>
          </a:p>
        </p:txBody>
      </p:sp>
    </p:spTree>
    <p:extLst>
      <p:ext uri="{BB962C8B-B14F-4D97-AF65-F5344CB8AC3E}">
        <p14:creationId xmlns:p14="http://schemas.microsoft.com/office/powerpoint/2010/main" xmlns="" val="379990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60648"/>
            <a:ext cx="705678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Odpovězte správně následující otázky:</a:t>
            </a:r>
          </a:p>
          <a:p>
            <a:endParaRPr lang="cs-CZ" dirty="0" smtClean="0"/>
          </a:p>
          <a:p>
            <a:r>
              <a:rPr lang="cs-CZ" b="1" dirty="0" smtClean="0"/>
              <a:t>1. Co je tón?</a:t>
            </a:r>
          </a:p>
          <a:p>
            <a:r>
              <a:rPr lang="cs-CZ" b="1" dirty="0" smtClean="0"/>
              <a:t>a) zvuk</a:t>
            </a:r>
          </a:p>
          <a:p>
            <a:r>
              <a:rPr lang="cs-CZ" b="1" dirty="0" smtClean="0"/>
              <a:t>b) hudební zvuk</a:t>
            </a:r>
          </a:p>
          <a:p>
            <a:r>
              <a:rPr lang="cs-CZ" b="1" dirty="0" smtClean="0"/>
              <a:t>c) hudba</a:t>
            </a:r>
          </a:p>
          <a:p>
            <a:endParaRPr lang="cs-CZ" b="1" dirty="0" smtClean="0"/>
          </a:p>
          <a:p>
            <a:r>
              <a:rPr lang="cs-CZ" b="1" dirty="0" smtClean="0"/>
              <a:t>2. Jak se nazývá zahraný zvuk?</a:t>
            </a:r>
          </a:p>
          <a:p>
            <a:r>
              <a:rPr lang="cs-CZ" b="1" dirty="0" smtClean="0"/>
              <a:t>a) instrumentální zvuk</a:t>
            </a:r>
          </a:p>
          <a:p>
            <a:r>
              <a:rPr lang="cs-CZ" b="1" dirty="0" smtClean="0"/>
              <a:t>b) vokální zvuk</a:t>
            </a:r>
          </a:p>
          <a:p>
            <a:endParaRPr lang="cs-CZ" b="1" dirty="0" smtClean="0"/>
          </a:p>
          <a:p>
            <a:r>
              <a:rPr lang="cs-CZ" b="1" dirty="0" smtClean="0"/>
              <a:t>3. Jak se </a:t>
            </a:r>
            <a:r>
              <a:rPr lang="cs-CZ" b="1" smtClean="0"/>
              <a:t>nazývá zazpívaný </a:t>
            </a:r>
            <a:r>
              <a:rPr lang="cs-CZ" b="1" dirty="0" smtClean="0"/>
              <a:t>zvuk?</a:t>
            </a:r>
          </a:p>
          <a:p>
            <a:r>
              <a:rPr lang="cs-CZ" b="1" dirty="0" smtClean="0"/>
              <a:t>a) instrumentální zvuk</a:t>
            </a:r>
          </a:p>
          <a:p>
            <a:r>
              <a:rPr lang="cs-CZ" b="1" dirty="0" smtClean="0"/>
              <a:t>b) vokální zvuk</a:t>
            </a:r>
          </a:p>
          <a:p>
            <a:endParaRPr lang="cs-CZ" b="1" dirty="0" smtClean="0"/>
          </a:p>
          <a:p>
            <a:r>
              <a:rPr lang="cs-CZ" b="1" dirty="0" smtClean="0"/>
              <a:t>4. Jaké vlastnosti má tón?</a:t>
            </a:r>
          </a:p>
          <a:p>
            <a:r>
              <a:rPr lang="cs-CZ" b="1" dirty="0" smtClean="0"/>
              <a:t>a) výšku</a:t>
            </a:r>
          </a:p>
          <a:p>
            <a:r>
              <a:rPr lang="cs-CZ" b="1" dirty="0" smtClean="0"/>
              <a:t>b) šířku</a:t>
            </a:r>
          </a:p>
          <a:p>
            <a:r>
              <a:rPr lang="cs-CZ" b="1" dirty="0" smtClean="0"/>
              <a:t>c) délku</a:t>
            </a:r>
          </a:p>
          <a:p>
            <a:r>
              <a:rPr lang="cs-CZ" b="1" dirty="0" smtClean="0"/>
              <a:t>d) sílu</a:t>
            </a:r>
          </a:p>
          <a:p>
            <a:r>
              <a:rPr lang="cs-CZ" b="1" dirty="0" smtClean="0"/>
              <a:t>e) barevnost</a:t>
            </a:r>
          </a:p>
          <a:p>
            <a:r>
              <a:rPr lang="cs-CZ" b="1" dirty="0" smtClean="0"/>
              <a:t>f) barvu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9823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2013-03-12]. </a:t>
            </a:r>
            <a:r>
              <a:rPr lang="cs-CZ" dirty="0"/>
              <a:t>Dostupné z: www.datakabinet.cz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974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</TotalTime>
  <Words>234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Tón</vt:lpstr>
      <vt:lpstr>Snímek 2</vt:lpstr>
      <vt:lpstr>Tón </vt:lpstr>
      <vt:lpstr>dá se zahrát na hudební nástroj: </vt:lpstr>
      <vt:lpstr>- vokální zvuk</vt:lpstr>
      <vt:lpstr>• výška • síla • délka • barva  </vt:lpstr>
      <vt:lpstr>Snímek 7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Tón</dc:title>
  <dc:creator>vrubelova</dc:creator>
  <cp:lastModifiedBy>oem</cp:lastModifiedBy>
  <cp:revision>12</cp:revision>
  <dcterms:created xsi:type="dcterms:W3CDTF">2013-02-26T09:49:19Z</dcterms:created>
  <dcterms:modified xsi:type="dcterms:W3CDTF">2013-06-10T21:12:23Z</dcterms:modified>
</cp:coreProperties>
</file>