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58" r:id="rId5"/>
    <p:sldId id="260" r:id="rId6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860" y="-2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23B9C-06D1-416F-8206-21CC1CBBE8C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9DA88-FDAD-4730-A0D1-4796B3F135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97267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23B9C-06D1-416F-8206-21CC1CBBE8C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9DA88-FDAD-4730-A0D1-4796B3F135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64967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23B9C-06D1-416F-8206-21CC1CBBE8C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9DA88-FDAD-4730-A0D1-4796B3F135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68024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23B9C-06D1-416F-8206-21CC1CBBE8C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9DA88-FDAD-4730-A0D1-4796B3F135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9885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23B9C-06D1-416F-8206-21CC1CBBE8C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9DA88-FDAD-4730-A0D1-4796B3F135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22577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23B9C-06D1-416F-8206-21CC1CBBE8C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9DA88-FDAD-4730-A0D1-4796B3F135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28332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23B9C-06D1-416F-8206-21CC1CBBE8C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9DA88-FDAD-4730-A0D1-4796B3F135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94849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23B9C-06D1-416F-8206-21CC1CBBE8C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9DA88-FDAD-4730-A0D1-4796B3F135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87216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23B9C-06D1-416F-8206-21CC1CBBE8C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9DA88-FDAD-4730-A0D1-4796B3F135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96957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23B9C-06D1-416F-8206-21CC1CBBE8C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9DA88-FDAD-4730-A0D1-4796B3F135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6884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23B9C-06D1-416F-8206-21CC1CBBE8C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9DA88-FDAD-4730-A0D1-4796B3F135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2561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E23B9C-06D1-416F-8206-21CC1CBBE8C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E9DA88-FDAD-4730-A0D1-4796B3F135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5759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8800" b="1" dirty="0" smtClean="0"/>
              <a:t>REPETICE</a:t>
            </a:r>
            <a:endParaRPr lang="cs-CZ" sz="88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05064"/>
            <a:ext cx="8109753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0264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60649"/>
            <a:ext cx="7844408" cy="2160240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492896"/>
            <a:ext cx="6400800" cy="4176464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 fontScale="25000" lnSpcReduction="20000"/>
          </a:bodyPr>
          <a:lstStyle/>
          <a:p>
            <a:pPr algn="l"/>
            <a:r>
              <a:rPr lang="cs-CZ" sz="5600" dirty="0" smtClean="0">
                <a:solidFill>
                  <a:schemeClr val="bg1"/>
                </a:solidFill>
              </a:rPr>
              <a:t>Škola: Základní škola Trávníky Otrokovice, příspěvková organizace</a:t>
            </a:r>
          </a:p>
          <a:p>
            <a:pPr algn="l"/>
            <a:r>
              <a:rPr lang="cs-CZ" sz="5600" dirty="0" smtClean="0">
                <a:solidFill>
                  <a:schemeClr val="bg1"/>
                </a:solidFill>
              </a:rPr>
              <a:t>Číslo projektu: CZ.1.07/1.4.00/21.2637</a:t>
            </a:r>
          </a:p>
          <a:p>
            <a:pPr algn="l"/>
            <a:endParaRPr lang="cs-CZ" sz="5600" b="1" dirty="0" smtClean="0">
              <a:solidFill>
                <a:schemeClr val="bg1"/>
              </a:solidFill>
            </a:endParaRPr>
          </a:p>
          <a:p>
            <a:pPr algn="l"/>
            <a:r>
              <a:rPr lang="cs-CZ" sz="5600" b="1" dirty="0" smtClean="0">
                <a:solidFill>
                  <a:schemeClr val="bg1"/>
                </a:solidFill>
              </a:rPr>
              <a:t>Autor: Mgr. Marcela Vrubelová</a:t>
            </a:r>
          </a:p>
          <a:p>
            <a:pPr algn="l"/>
            <a:r>
              <a:rPr lang="cs-CZ" sz="5600" b="1" dirty="0" smtClean="0">
                <a:solidFill>
                  <a:schemeClr val="bg1"/>
                </a:solidFill>
              </a:rPr>
              <a:t>Vytvořeno: 23. březen 2013</a:t>
            </a:r>
          </a:p>
          <a:p>
            <a:pPr algn="l"/>
            <a:r>
              <a:rPr lang="cs-CZ" sz="5600" b="1" dirty="0" smtClean="0">
                <a:solidFill>
                  <a:schemeClr val="bg1"/>
                </a:solidFill>
              </a:rPr>
              <a:t>Ročník: 4. ročník ZŠ</a:t>
            </a:r>
          </a:p>
          <a:p>
            <a:pPr algn="l"/>
            <a:r>
              <a:rPr lang="cs-CZ" sz="5600" b="1" dirty="0" smtClean="0">
                <a:solidFill>
                  <a:schemeClr val="bg1"/>
                </a:solidFill>
              </a:rPr>
              <a:t>Vzdělávací oblast: umění a kultura</a:t>
            </a:r>
          </a:p>
          <a:p>
            <a:pPr algn="l"/>
            <a:r>
              <a:rPr lang="cs-CZ" sz="5600" b="1" dirty="0" smtClean="0">
                <a:solidFill>
                  <a:schemeClr val="bg1"/>
                </a:solidFill>
              </a:rPr>
              <a:t>Vzdělávací obor: hudební výchova</a:t>
            </a:r>
          </a:p>
          <a:p>
            <a:pPr algn="l"/>
            <a:r>
              <a:rPr lang="cs-CZ" sz="5600" b="1" dirty="0" smtClean="0">
                <a:solidFill>
                  <a:schemeClr val="bg1"/>
                </a:solidFill>
              </a:rPr>
              <a:t>Tematický okruh: hudební teorie</a:t>
            </a:r>
          </a:p>
          <a:p>
            <a:pPr algn="l"/>
            <a:r>
              <a:rPr lang="cs-CZ" sz="5600" b="1" dirty="0" smtClean="0">
                <a:solidFill>
                  <a:schemeClr val="bg1"/>
                </a:solidFill>
              </a:rPr>
              <a:t>Téma: repetice</a:t>
            </a:r>
          </a:p>
          <a:p>
            <a:pPr algn="l"/>
            <a:r>
              <a:rPr lang="cs-CZ" sz="5600" b="1" dirty="0" smtClean="0">
                <a:solidFill>
                  <a:schemeClr val="bg1"/>
                </a:solidFill>
              </a:rPr>
              <a:t>Pomůcky: dataprojektor, </a:t>
            </a:r>
            <a:r>
              <a:rPr lang="cs-CZ" sz="5600" b="1" dirty="0" smtClean="0">
                <a:solidFill>
                  <a:schemeClr val="bg1"/>
                </a:solidFill>
              </a:rPr>
              <a:t>notebook, </a:t>
            </a:r>
            <a:r>
              <a:rPr lang="cs-CZ" sz="5600" b="1" smtClean="0">
                <a:solidFill>
                  <a:schemeClr val="bg1"/>
                </a:solidFill>
              </a:rPr>
              <a:t>Datakabinet</a:t>
            </a:r>
            <a:endParaRPr lang="cs-CZ" sz="5600" b="1" dirty="0" smtClean="0">
              <a:solidFill>
                <a:schemeClr val="bg1"/>
              </a:solidFill>
            </a:endParaRPr>
          </a:p>
          <a:p>
            <a:pPr algn="l"/>
            <a:r>
              <a:rPr lang="cs-CZ" sz="5600" b="1" dirty="0" smtClean="0">
                <a:solidFill>
                  <a:schemeClr val="bg1"/>
                </a:solidFill>
              </a:rPr>
              <a:t>Anotace: seznamuje žáky s hudebním pojmem repetice, opakování</a:t>
            </a:r>
          </a:p>
          <a:p>
            <a:pPr algn="l"/>
            <a:endParaRPr lang="cs-CZ" sz="5600" b="1" dirty="0" smtClean="0">
              <a:solidFill>
                <a:schemeClr val="bg1"/>
              </a:solidFill>
            </a:endParaRPr>
          </a:p>
          <a:p>
            <a:pPr algn="l"/>
            <a:r>
              <a:rPr lang="cs-CZ" sz="5600" b="1" dirty="0" smtClean="0">
                <a:solidFill>
                  <a:schemeClr val="bg1"/>
                </a:solidFill>
              </a:rPr>
              <a:t>Materiál </a:t>
            </a:r>
            <a:r>
              <a:rPr lang="cs-CZ" sz="5600" b="1" dirty="0">
                <a:solidFill>
                  <a:schemeClr val="bg1"/>
                </a:solidFill>
              </a:rPr>
              <a:t>je určen pro bezplatné používání pro potřeby výuky a vzdělávání na všech typech škol a školských zařízeních. Jakékoliv další využití podléhá autorskému zákonu</a:t>
            </a:r>
            <a:r>
              <a:rPr lang="cs-CZ" sz="5600" b="1" dirty="0" smtClean="0">
                <a:solidFill>
                  <a:schemeClr val="bg1"/>
                </a:solidFill>
              </a:rPr>
              <a:t>.</a:t>
            </a:r>
          </a:p>
          <a:p>
            <a:pPr algn="l"/>
            <a:r>
              <a:rPr lang="cs-CZ" sz="5600" b="1" dirty="0" smtClean="0">
                <a:solidFill>
                  <a:schemeClr val="bg1"/>
                </a:solidFill>
              </a:rPr>
              <a:t>Tato </a:t>
            </a:r>
            <a:r>
              <a:rPr lang="cs-CZ" sz="5600" b="1" dirty="0">
                <a:solidFill>
                  <a:schemeClr val="bg1"/>
                </a:solidFill>
              </a:rPr>
              <a:t>práce je šířena pod licencí CC BY-SA 3.0. Odkazy a citace jsou platné k datu vytvoření této práce</a:t>
            </a:r>
            <a:r>
              <a:rPr lang="cs-CZ" sz="5600" b="1" dirty="0" smtClean="0">
                <a:solidFill>
                  <a:schemeClr val="bg1"/>
                </a:solidFill>
              </a:rPr>
              <a:t>. Texty jsou vlastní originální tvorbou autora.</a:t>
            </a:r>
          </a:p>
          <a:p>
            <a:pPr algn="l"/>
            <a:r>
              <a:rPr lang="cs-CZ" sz="5600" b="1" dirty="0" smtClean="0">
                <a:solidFill>
                  <a:schemeClr val="bg1"/>
                </a:solidFill>
              </a:rPr>
              <a:t>                                                                                                                                                                                 		VY_32_INOVACE_08_09</a:t>
            </a:r>
            <a:endParaRPr lang="cs-CZ" sz="5600" b="1" dirty="0">
              <a:solidFill>
                <a:schemeClr val="bg1"/>
              </a:solidFill>
            </a:endParaRPr>
          </a:p>
          <a:p>
            <a:pPr algn="l"/>
            <a:endParaRPr lang="cs-CZ" sz="5600" dirty="0" smtClean="0">
              <a:solidFill>
                <a:schemeClr val="tx1"/>
              </a:solidFill>
            </a:endParaRPr>
          </a:p>
          <a:p>
            <a:pPr algn="l"/>
            <a:endParaRPr lang="cs-CZ" sz="5600" dirty="0" smtClean="0">
              <a:solidFill>
                <a:schemeClr val="tx1"/>
              </a:solidFill>
            </a:endParaRPr>
          </a:p>
          <a:p>
            <a:pPr algn="l"/>
            <a:endParaRPr lang="cs-CZ" dirty="0"/>
          </a:p>
        </p:txBody>
      </p:sp>
      <p:pic>
        <p:nvPicPr>
          <p:cNvPr id="1026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548680"/>
            <a:ext cx="6480720" cy="162284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23044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Repetice - opakovací znaménko</a:t>
            </a:r>
            <a:endParaRPr lang="cs-CZ" b="1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28800"/>
            <a:ext cx="7621670" cy="762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235" y="5229200"/>
            <a:ext cx="8372475" cy="65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2" y="3140968"/>
            <a:ext cx="1557139" cy="15571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35060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4664"/>
            <a:ext cx="762635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880" y="1988840"/>
            <a:ext cx="7579072" cy="1266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894" y="3789040"/>
            <a:ext cx="684719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4" y="3653585"/>
            <a:ext cx="8008830" cy="11116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89279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algn="l"/>
            <a:r>
              <a:rPr lang="cs-CZ" b="1" dirty="0" smtClean="0"/>
              <a:t>Zdroj: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www.datakabinet.cz</a:t>
            </a:r>
            <a:r>
              <a:rPr lang="cs-CZ" sz="2800" dirty="0"/>
              <a:t>. Umění a kultura: hudební výchova -Základy [online]. [cit. </a:t>
            </a:r>
            <a:r>
              <a:rPr lang="cs-CZ" sz="2800" dirty="0" smtClean="0"/>
              <a:t>2013-03-20]. </a:t>
            </a:r>
            <a:r>
              <a:rPr lang="cs-CZ" sz="2800" dirty="0"/>
              <a:t>Dostupné z: www.datakabinet.cz</a:t>
            </a:r>
          </a:p>
        </p:txBody>
      </p:sp>
    </p:spTree>
    <p:extLst>
      <p:ext uri="{BB962C8B-B14F-4D97-AF65-F5344CB8AC3E}">
        <p14:creationId xmlns:p14="http://schemas.microsoft.com/office/powerpoint/2010/main" val="416538098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138</Words>
  <Application>Microsoft Office PowerPoint</Application>
  <PresentationFormat>Předvádění na obrazovce (4:3)</PresentationFormat>
  <Paragraphs>21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REPETICE</vt:lpstr>
      <vt:lpstr>Prezentace aplikace PowerPoint</vt:lpstr>
      <vt:lpstr>Repetice - opakovací znaménko</vt:lpstr>
      <vt:lpstr>Prezentace aplikace PowerPoint</vt:lpstr>
      <vt:lpstr>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REPETICE</dc:title>
  <dc:creator>vrubelova</dc:creator>
  <cp:lastModifiedBy>Horňáková</cp:lastModifiedBy>
  <cp:revision>12</cp:revision>
  <cp:lastPrinted>2013-12-27T09:24:38Z</cp:lastPrinted>
  <dcterms:created xsi:type="dcterms:W3CDTF">2013-03-22T16:52:38Z</dcterms:created>
  <dcterms:modified xsi:type="dcterms:W3CDTF">2013-12-27T09:24:46Z</dcterms:modified>
</cp:coreProperties>
</file>