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ED585047-6F44-44A5-BD16-B6D1594931EE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2F9BD9C4-1D9D-4693-85A3-D0D0951816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1"/>
                </a:solidFill>
                <a:latin typeface="Arial Black" pitchFamily="34" charset="0"/>
              </a:rPr>
              <a:t>POMLKA</a:t>
            </a:r>
            <a:endParaRPr lang="cs-CZ" sz="6600" b="1" dirty="0">
              <a:solidFill>
                <a:schemeClr val="bg1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346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844824"/>
            <a:ext cx="7992888" cy="4713855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r>
              <a:rPr lang="cs-CZ" sz="5600" dirty="0" smtClean="0"/>
              <a:t>Škola: Základní škola Trávníky Otrokovice, příspěvková organizace</a:t>
            </a:r>
          </a:p>
          <a:p>
            <a:r>
              <a:rPr lang="cs-CZ" sz="5600" dirty="0" smtClean="0"/>
              <a:t>Číslo projektu: CZ.1.07/1.4.00/21.2637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Vytvořeno: 9. březen 2013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Téma: POMLKA</a:t>
            </a: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Pomůcky: dataprojektor, </a:t>
            </a:r>
            <a:r>
              <a:rPr lang="cs-CZ" sz="5600" b="1" dirty="0" smtClean="0">
                <a:solidFill>
                  <a:schemeClr val="tx1"/>
                </a:solidFill>
              </a:rPr>
              <a:t>notebook, </a:t>
            </a:r>
            <a:r>
              <a:rPr lang="cs-CZ" sz="5600" b="1" dirty="0" err="1" smtClean="0">
                <a:solidFill>
                  <a:schemeClr val="tx1"/>
                </a:solidFill>
              </a:rPr>
              <a:t>datakabinet</a:t>
            </a:r>
            <a:endParaRPr lang="cs-CZ" sz="5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5600" b="1" dirty="0" smtClean="0">
                <a:solidFill>
                  <a:schemeClr val="tx1"/>
                </a:solidFill>
              </a:rPr>
              <a:t>Anotace: seznamuje žáky s tím, co je </a:t>
            </a:r>
            <a:r>
              <a:rPr lang="cs-CZ" sz="5600" b="1" dirty="0">
                <a:solidFill>
                  <a:schemeClr val="tx1"/>
                </a:solidFill>
              </a:rPr>
              <a:t>to </a:t>
            </a:r>
            <a:r>
              <a:rPr lang="cs-CZ" sz="5600" b="1" dirty="0" smtClean="0">
                <a:solidFill>
                  <a:schemeClr val="tx1"/>
                </a:solidFill>
              </a:rPr>
              <a:t>POMLKA, s druhy pomlk podle délky trvání</a:t>
            </a:r>
          </a:p>
          <a:p>
            <a:pPr algn="l"/>
            <a:r>
              <a:rPr lang="cs-CZ" sz="4400" b="1" dirty="0" smtClean="0">
                <a:solidFill>
                  <a:schemeClr val="tx1"/>
                </a:solidFill>
              </a:rPr>
              <a:t>Materiál </a:t>
            </a:r>
            <a:r>
              <a:rPr lang="cs-CZ" sz="4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zákonu.</a:t>
            </a:r>
          </a:p>
          <a:p>
            <a:pPr algn="l"/>
            <a:r>
              <a:rPr lang="cs-CZ" sz="4400" b="1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4400" b="1" dirty="0" smtClean="0">
                <a:solidFill>
                  <a:schemeClr val="tx1"/>
                </a:solidFill>
              </a:rPr>
              <a:t>. Texty jsou vlastní originální tvorbou autora.</a:t>
            </a:r>
          </a:p>
          <a:p>
            <a:pPr algn="l"/>
            <a:r>
              <a:rPr lang="cs-CZ" sz="48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			VY_32_INOVACE_09_09</a:t>
            </a:r>
            <a:endParaRPr lang="cs-CZ" sz="48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16632"/>
            <a:ext cx="6480720" cy="162284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9286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8075240" cy="137160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Pomlka je značka ticha. </a:t>
            </a:r>
            <a:r>
              <a:rPr lang="cs-CZ" sz="2400" b="1" dirty="0" smtClean="0"/>
              <a:t>rozlišujeme tyto  pomlky a mlčíme: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147248" cy="442535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Celá pomlka</a:t>
            </a:r>
          </a:p>
          <a:p>
            <a:endParaRPr lang="cs-CZ" sz="36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na čtyři doby </a:t>
            </a:r>
            <a:r>
              <a:rPr lang="cs-CZ" sz="2800" dirty="0" smtClean="0"/>
              <a:t>(první, druhá, třetí, čtvrtá)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16" y="4149080"/>
            <a:ext cx="780097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241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643192" cy="13716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/>
              <a:t>Pomlka je značka ticha. </a:t>
            </a:r>
            <a:r>
              <a:rPr lang="cs-CZ" sz="2400" b="1" dirty="0"/>
              <a:t>rozlišujeme tyto  pomlky a mlčíme: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Půlová pomlka </a:t>
            </a:r>
          </a:p>
          <a:p>
            <a:endParaRPr lang="cs-CZ" sz="36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na dvě doby </a:t>
            </a:r>
            <a:r>
              <a:rPr lang="cs-CZ" sz="2800" dirty="0" smtClean="0"/>
              <a:t>(první, druhá)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25" y="4077072"/>
            <a:ext cx="7804150" cy="186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237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931224" cy="13716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b="1" dirty="0">
                <a:latin typeface="+mn-lt"/>
              </a:rPr>
              <a:t>Pomlka je značka ticha</a:t>
            </a:r>
            <a:r>
              <a:rPr lang="cs-CZ" b="1" dirty="0" smtClean="0">
                <a:latin typeface="+mn-lt"/>
              </a:rPr>
              <a:t>.</a:t>
            </a:r>
            <a:r>
              <a:rPr lang="cs-CZ" sz="2800" b="1" dirty="0" smtClean="0">
                <a:latin typeface="+mn-lt"/>
              </a:rPr>
              <a:t/>
            </a:r>
            <a:br>
              <a:rPr lang="cs-CZ" sz="28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 </a:t>
            </a:r>
            <a:r>
              <a:rPr lang="cs-CZ" sz="2400" b="1" dirty="0">
                <a:latin typeface="+mn-lt"/>
              </a:rPr>
              <a:t>rozlišujeme tyto  pomlky a mlčíme: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Čtvrťová pomlka</a:t>
            </a:r>
          </a:p>
          <a:p>
            <a:endParaRPr lang="cs-CZ" sz="36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na jednu dobu </a:t>
            </a:r>
            <a:r>
              <a:rPr lang="cs-CZ" sz="2800" dirty="0" smtClean="0"/>
              <a:t>(první)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43" y="4005064"/>
            <a:ext cx="7804150" cy="186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2948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7643192" cy="13716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latin typeface="+mn-lt"/>
              </a:rPr>
              <a:t>Pomlka je značka ticha.</a:t>
            </a:r>
            <a:r>
              <a:rPr lang="cs-CZ" sz="2800" b="1" dirty="0" smtClean="0">
                <a:latin typeface="+mn-lt"/>
              </a:rPr>
              <a:t/>
            </a:r>
            <a:br>
              <a:rPr lang="cs-CZ" sz="2800" b="1" dirty="0" smtClean="0">
                <a:latin typeface="+mn-lt"/>
              </a:rPr>
            </a:br>
            <a:r>
              <a:rPr lang="cs-CZ" sz="2400" b="1" dirty="0" smtClean="0">
                <a:latin typeface="+mn-lt"/>
              </a:rPr>
              <a:t>Rozlišujeme tyto pomlky a mlčíme:</a:t>
            </a:r>
            <a:endParaRPr lang="cs-CZ" sz="2400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Osminová pomlka</a:t>
            </a:r>
          </a:p>
          <a:p>
            <a:endParaRPr lang="cs-CZ" sz="3600" dirty="0" smtClean="0"/>
          </a:p>
          <a:p>
            <a:pPr marL="457200" indent="-457200">
              <a:buFontTx/>
              <a:buChar char="-"/>
            </a:pPr>
            <a:r>
              <a:rPr lang="cs-CZ" sz="3200" dirty="0" smtClean="0"/>
              <a:t>na půl doby </a:t>
            </a:r>
            <a:r>
              <a:rPr lang="cs-CZ" sz="2800" dirty="0" smtClean="0"/>
              <a:t>(</a:t>
            </a:r>
            <a:r>
              <a:rPr lang="cs-CZ" sz="2800" dirty="0" err="1" smtClean="0"/>
              <a:t>prv</a:t>
            </a:r>
            <a:r>
              <a:rPr lang="cs-CZ" sz="2800" dirty="0" smtClean="0"/>
              <a:t> – ní)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5064"/>
            <a:ext cx="7804150" cy="1865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4756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Zdroj: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2013-03-09].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163046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98</TotalTime>
  <Words>216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Základní</vt:lpstr>
      <vt:lpstr>POMLKA</vt:lpstr>
      <vt:lpstr>Prezentace aplikace PowerPoint</vt:lpstr>
      <vt:lpstr>Pomlka je značka ticha. rozlišujeme tyto  pomlky a mlčíme:</vt:lpstr>
      <vt:lpstr>Pomlka je značka ticha. rozlišujeme tyto  pomlky a mlčíme:</vt:lpstr>
      <vt:lpstr>Pomlka je značka ticha.  rozlišujeme tyto  pomlky a mlčíme:</vt:lpstr>
      <vt:lpstr>Pomlka je značka ticha. Rozlišujeme tyto pomlky a mlčíme: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Tón</dc:title>
  <dc:creator>vrubelova</dc:creator>
  <cp:lastModifiedBy>Horňáková</cp:lastModifiedBy>
  <cp:revision>20</cp:revision>
  <cp:lastPrinted>2013-12-27T09:25:19Z</cp:lastPrinted>
  <dcterms:created xsi:type="dcterms:W3CDTF">2013-02-26T09:49:19Z</dcterms:created>
  <dcterms:modified xsi:type="dcterms:W3CDTF">2013-12-27T09:25:27Z</dcterms:modified>
</cp:coreProperties>
</file>