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550" y="-7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282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7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915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4680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0685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156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874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79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015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1182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0BDC1-1421-4AFD-A3F2-2EA0789F3F5A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CB1DA-9012-4843-8B01-28D135EA23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68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8800" b="1" dirty="0" smtClean="0"/>
              <a:t>TAKT</a:t>
            </a:r>
            <a:endParaRPr lang="cs-CZ" sz="8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933056"/>
            <a:ext cx="6696744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962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204448" cy="194421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46085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l"/>
            <a:r>
              <a:rPr lang="cs-CZ" sz="6600" dirty="0" smtClean="0"/>
              <a:t>Škola: Základní škola Trávníky Otrokovice, příspěvková organizace</a:t>
            </a:r>
          </a:p>
          <a:p>
            <a:pPr algn="l"/>
            <a:r>
              <a:rPr lang="cs-CZ" sz="6600" dirty="0" smtClean="0"/>
              <a:t>Číslo projektu: CZ.1.07/1.4.00/21.2637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Autor: Mgr. Marcela Vrubelová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Vytvořeno: 13. březen 2013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Ročník: 4. ročník ZŠ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Vzdělávací oblast: umění a kultura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Vzdělávací obor: hudební výchova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Tematický okruh: hudební teorie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Téma: takt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Pomůcky: dataprojektor, </a:t>
            </a:r>
            <a:r>
              <a:rPr lang="cs-CZ" sz="6400" b="1" dirty="0" smtClean="0">
                <a:solidFill>
                  <a:schemeClr val="tx1"/>
                </a:solidFill>
              </a:rPr>
              <a:t>notebook, </a:t>
            </a:r>
            <a:r>
              <a:rPr lang="cs-CZ" sz="6400" b="1" dirty="0" err="1" smtClean="0">
                <a:solidFill>
                  <a:schemeClr val="tx1"/>
                </a:solidFill>
              </a:rPr>
              <a:t>Datakabinet</a:t>
            </a:r>
            <a:endParaRPr lang="cs-CZ" sz="6400" b="1" dirty="0" smtClean="0">
              <a:solidFill>
                <a:schemeClr val="tx1"/>
              </a:solidFill>
            </a:endParaRP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Anotace: seznamuje žáky s tím, co je to takt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Materiál </a:t>
            </a:r>
            <a:r>
              <a:rPr lang="cs-CZ" sz="6400" b="1" dirty="0">
                <a:solidFill>
                  <a:schemeClr val="tx1"/>
                </a:solidFill>
              </a:rPr>
              <a:t>je určen pro bezplatné používání pro potřeby výuky a vzdělávání na všech typech škol a školských zařízeních. Jakékoliv další využití podléhá autorskému zákonu</a:t>
            </a:r>
            <a:r>
              <a:rPr lang="cs-CZ" sz="6400" b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sz="6400" b="1" dirty="0" smtClean="0">
                <a:solidFill>
                  <a:schemeClr val="tx1"/>
                </a:solidFill>
              </a:rPr>
              <a:t>Tato </a:t>
            </a:r>
            <a:r>
              <a:rPr lang="cs-CZ" sz="6400" b="1" dirty="0">
                <a:solidFill>
                  <a:schemeClr val="tx1"/>
                </a:solidFill>
              </a:rPr>
              <a:t>práce je šířena pod licencí CC BY-SA 3.0. Odkazy a citace jsou platné k datu vytvoření této práce</a:t>
            </a:r>
            <a:r>
              <a:rPr lang="cs-CZ" sz="6400" b="1" dirty="0" smtClean="0">
                <a:solidFill>
                  <a:schemeClr val="tx1"/>
                </a:solidFill>
              </a:rPr>
              <a:t>.                                                                                          Texty jsou vlastní originální tvorbou autora.</a:t>
            </a:r>
          </a:p>
          <a:p>
            <a:r>
              <a:rPr lang="cs-CZ" sz="6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                                                 </a:t>
            </a:r>
          </a:p>
          <a:p>
            <a:r>
              <a:rPr lang="cs-CZ" sz="6400" b="1" dirty="0" smtClean="0">
                <a:solidFill>
                  <a:schemeClr val="tx1"/>
                </a:solidFill>
              </a:rPr>
              <a:t>VY_32_INOVACE_11_09</a:t>
            </a:r>
            <a:endParaRPr lang="cs-CZ" sz="6400" b="1" dirty="0">
              <a:solidFill>
                <a:schemeClr val="tx1"/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32656"/>
            <a:ext cx="6480720" cy="1622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227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512168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6700" b="1" dirty="0" smtClean="0"/>
              <a:t>Takt</a:t>
            </a:r>
            <a:r>
              <a:rPr lang="cs-CZ" sz="6000" b="1" dirty="0" smtClean="0"/>
              <a:t> </a:t>
            </a:r>
            <a:r>
              <a:rPr lang="cs-CZ" sz="4900" b="1" dirty="0" smtClean="0"/>
              <a:t>je úsek skladby oddělený taktovými čarami</a:t>
            </a:r>
            <a:endParaRPr lang="cs-CZ" sz="4900" b="1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896"/>
            <a:ext cx="9128657" cy="23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764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71420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l"/>
            <a:r>
              <a:rPr lang="cs-CZ" sz="3600" b="1" dirty="0" smtClean="0"/>
              <a:t>Taktové označení je uvedeno hned na začátku skladby za klíčem.</a:t>
            </a:r>
            <a:endParaRPr lang="cs-CZ" sz="3600" b="1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9049264" cy="1186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202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l"/>
            <a:r>
              <a:rPr lang="cs-CZ" dirty="0" smtClean="0"/>
              <a:t>Zdroj (obrázky):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www.datakabinet.cz</a:t>
            </a:r>
            <a:r>
              <a:rPr lang="cs-CZ" dirty="0"/>
              <a:t>. Umění a kultura: hudební výchova -Základy [online]. [cit. </a:t>
            </a:r>
            <a:r>
              <a:rPr lang="cs-CZ" dirty="0" smtClean="0"/>
              <a:t>2013-03-13]. </a:t>
            </a:r>
            <a:r>
              <a:rPr lang="cs-CZ" dirty="0"/>
              <a:t>Dostupné z: www.datakabinet.cz</a:t>
            </a:r>
          </a:p>
        </p:txBody>
      </p:sp>
    </p:spTree>
    <p:extLst>
      <p:ext uri="{BB962C8B-B14F-4D97-AF65-F5344CB8AC3E}">
        <p14:creationId xmlns:p14="http://schemas.microsoft.com/office/powerpoint/2010/main" val="289248021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155</Words>
  <Application>Microsoft Office PowerPoint</Application>
  <PresentationFormat>Předvádění na obrazovce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TAKT</vt:lpstr>
      <vt:lpstr>Prezentace aplikace PowerPoint</vt:lpstr>
      <vt:lpstr>Takt je úsek skladby oddělený taktovými čarami</vt:lpstr>
      <vt:lpstr>Taktové označení je uvedeno hned na začátku skladby za klíčem.</vt:lpstr>
      <vt:lpstr>Zdroj (obrázky):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TAKT</dc:title>
  <dc:creator>vrubelova</dc:creator>
  <cp:lastModifiedBy>Horňáková</cp:lastModifiedBy>
  <cp:revision>11</cp:revision>
  <cp:lastPrinted>2013-12-27T09:30:08Z</cp:lastPrinted>
  <dcterms:created xsi:type="dcterms:W3CDTF">2013-03-22T16:21:38Z</dcterms:created>
  <dcterms:modified xsi:type="dcterms:W3CDTF">2013-12-27T09:30:18Z</dcterms:modified>
</cp:coreProperties>
</file>