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61" r:id="rId6"/>
    <p:sldId id="262" r:id="rId7"/>
    <p:sldId id="263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550" y="-7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282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7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5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680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685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156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874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79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015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182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0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685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24744"/>
            <a:ext cx="8206680" cy="2259682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8800" b="1" dirty="0"/>
              <a:t>S</a:t>
            </a:r>
            <a:r>
              <a:rPr lang="cs-CZ" sz="8800" b="1" dirty="0" smtClean="0"/>
              <a:t>tupnice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55" y="3717032"/>
            <a:ext cx="9144000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62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6632"/>
            <a:ext cx="7990656" cy="1944216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132856"/>
            <a:ext cx="7560840" cy="460851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600" dirty="0" smtClean="0"/>
              <a:t>Škola: Základní škola Trávníky Otrokovice, příspěvková organizace</a:t>
            </a:r>
          </a:p>
          <a:p>
            <a:pPr algn="l"/>
            <a:r>
              <a:rPr lang="cs-CZ" sz="66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2. duben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stupnice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</a:t>
            </a:r>
            <a:r>
              <a:rPr lang="cs-CZ" sz="6400" b="1" dirty="0" smtClean="0">
                <a:solidFill>
                  <a:schemeClr val="tx1"/>
                </a:solidFill>
              </a:rPr>
              <a:t>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se sedmi základními hudebními tóny, s tím, co je oktáva a stupnice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6400" b="1" dirty="0">
              <a:solidFill>
                <a:schemeClr val="tx1"/>
              </a:solidFill>
            </a:endParaRP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                                                                                                                          Texty jsou vlastní originální tvorbou autora.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			VY_32_INOVACE_12_09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60648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3227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2520280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6700" b="1" dirty="0" smtClean="0"/>
              <a:t>Hudební abeceda pojmenovává 7 základních tónů:</a:t>
            </a:r>
            <a:endParaRPr lang="cs-CZ" sz="49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245" y="4797152"/>
            <a:ext cx="178117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83566"/>
            <a:ext cx="8229600" cy="316835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b="1" dirty="0" smtClean="0"/>
              <a:t>C, D, E, F, G, A, H, </a:t>
            </a:r>
          </a:p>
          <a:p>
            <a:pPr marL="0" indent="0">
              <a:buNone/>
            </a:pPr>
            <a:r>
              <a:rPr lang="cs-CZ" sz="3600" b="1" dirty="0"/>
              <a:t>o</a:t>
            </a:r>
            <a:r>
              <a:rPr lang="cs-CZ" sz="3600" b="1" dirty="0" smtClean="0"/>
              <a:t>smý tón se opakuje –</a:t>
            </a:r>
            <a:r>
              <a:rPr lang="cs-CZ" sz="7200" b="1" dirty="0" smtClean="0"/>
              <a:t>C 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81764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71420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6600" b="1" dirty="0" smtClean="0"/>
              <a:t>Říkáme jim oktáva:</a:t>
            </a:r>
            <a:endParaRPr lang="cs-CZ" sz="6600" b="1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8229600" cy="419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02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Každá nová oktáva začíná tónem C</a:t>
            </a:r>
            <a:endParaRPr lang="cs-CZ" b="1" dirty="0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66159"/>
            <a:ext cx="8229600" cy="419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50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sz="7200" b="1" dirty="0" smtClean="0"/>
              <a:t>Stupnice 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je řada osmi tónů stoupajících nebo klesajících za sebou</a:t>
            </a:r>
            <a:endParaRPr lang="cs-CZ" sz="4400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b="1" dirty="0" smtClean="0"/>
              <a:t>je řada osmi tónů stoupajících nebo klesajících za sebou.</a:t>
            </a:r>
          </a:p>
          <a:p>
            <a:pPr marL="0" indent="0">
              <a:buFont typeface="Arial" pitchFamily="34" charset="0"/>
              <a:buNone/>
            </a:pPr>
            <a:endParaRPr lang="cs-CZ" sz="44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4400" b="1" dirty="0" smtClean="0"/>
              <a:t>Stupnice </a:t>
            </a:r>
            <a:r>
              <a:rPr lang="cs-CZ" sz="4400" b="1" smtClean="0"/>
              <a:t>C dur:</a:t>
            </a:r>
            <a:endParaRPr lang="cs-CZ" sz="4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75" y="4797152"/>
            <a:ext cx="8564337" cy="1120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66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/>
              <a:t>Zdroj (obrázky):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2013-04-02].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22025870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205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Stupnice</vt:lpstr>
      <vt:lpstr>Prezentace aplikace PowerPoint</vt:lpstr>
      <vt:lpstr>Hudební abeceda pojmenovává 7 základních tónů:</vt:lpstr>
      <vt:lpstr>Říkáme jim oktáva:</vt:lpstr>
      <vt:lpstr>Každá nová oktáva začíná tónem C</vt:lpstr>
      <vt:lpstr>Stupnice </vt:lpstr>
      <vt:lpstr>Zdroj (obrázky):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TAKT</dc:title>
  <dc:creator>vrubelova</dc:creator>
  <cp:lastModifiedBy>Horňáková</cp:lastModifiedBy>
  <cp:revision>17</cp:revision>
  <cp:lastPrinted>2013-12-27T09:30:53Z</cp:lastPrinted>
  <dcterms:created xsi:type="dcterms:W3CDTF">2013-03-22T16:21:38Z</dcterms:created>
  <dcterms:modified xsi:type="dcterms:W3CDTF">2013-12-27T09:31:02Z</dcterms:modified>
</cp:coreProperties>
</file>